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260" r:id="rId3"/>
    <p:sldId id="262" r:id="rId4"/>
    <p:sldId id="329" r:id="rId5"/>
    <p:sldId id="333" r:id="rId6"/>
    <p:sldId id="321" r:id="rId7"/>
    <p:sldId id="348" r:id="rId8"/>
    <p:sldId id="280" r:id="rId9"/>
    <p:sldId id="269" r:id="rId10"/>
    <p:sldId id="325" r:id="rId11"/>
    <p:sldId id="327" r:id="rId12"/>
    <p:sldId id="334" r:id="rId13"/>
    <p:sldId id="323" r:id="rId14"/>
    <p:sldId id="336" r:id="rId15"/>
    <p:sldId id="335" r:id="rId16"/>
    <p:sldId id="326" r:id="rId17"/>
    <p:sldId id="338" r:id="rId18"/>
    <p:sldId id="337" r:id="rId19"/>
    <p:sldId id="341" r:id="rId20"/>
    <p:sldId id="340" r:id="rId21"/>
    <p:sldId id="342" r:id="rId22"/>
    <p:sldId id="322" r:id="rId23"/>
    <p:sldId id="346" r:id="rId24"/>
    <p:sldId id="347" r:id="rId25"/>
    <p:sldId id="350" r:id="rId26"/>
    <p:sldId id="273" r:id="rId27"/>
    <p:sldId id="351" r:id="rId28"/>
    <p:sldId id="352" r:id="rId29"/>
    <p:sldId id="270" r:id="rId30"/>
    <p:sldId id="291" r:id="rId31"/>
  </p:sldIdLst>
  <p:sldSz cx="9144000" cy="5143500" type="screen16x9"/>
  <p:notesSz cx="6858000" cy="9144000"/>
  <p:embeddedFontLst>
    <p:embeddedFont>
      <p:font typeface="Arimo" panose="020B0604020202020204" charset="0"/>
      <p:regular r:id="rId33"/>
      <p:bold r:id="rId34"/>
      <p:italic r:id="rId35"/>
      <p:boldItalic r:id="rId36"/>
    </p:embeddedFont>
    <p:embeddedFont>
      <p:font typeface="Zen Dots"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6" userDrawn="1">
          <p15:clr>
            <a:srgbClr val="9AA0A6"/>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a:srgbClr val="C5C5FF"/>
    <a:srgbClr val="B031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786DCD-8E70-4CC6-8B88-3FEF5B5007B9}">
  <a:tblStyle styleId="{A7786DCD-8E70-4CC6-8B88-3FEF5B5007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7" autoAdjust="0"/>
    <p:restoredTop sz="91278" autoAdjust="0"/>
  </p:normalViewPr>
  <p:slideViewPr>
    <p:cSldViewPr snapToGrid="0">
      <p:cViewPr varScale="1">
        <p:scale>
          <a:sx n="109" d="100"/>
          <a:sy n="109" d="100"/>
        </p:scale>
        <p:origin x="1188" y="426"/>
      </p:cViewPr>
      <p:guideLst>
        <p:guide orient="horz" pos="62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https://osintframework.com/   </a:t>
            </a:r>
          </a:p>
          <a:p>
            <a:r>
              <a:rPr lang="en-AU" dirty="0"/>
              <a:t>This website helps give you tools depending on the info you have access to.</a:t>
            </a:r>
          </a:p>
        </p:txBody>
      </p:sp>
    </p:spTree>
    <p:extLst>
      <p:ext uri="{BB962C8B-B14F-4D97-AF65-F5344CB8AC3E}">
        <p14:creationId xmlns:p14="http://schemas.microsoft.com/office/powerpoint/2010/main" val="2304762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1303be3818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1303be3818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5" indent="0">
              <a:buFontTx/>
              <a:buNone/>
            </a:pPr>
            <a:r>
              <a:rPr lang="en-US" dirty="0"/>
              <a:t>USE GOOGLE! (…and other search engines). </a:t>
            </a:r>
            <a:endParaRPr lang="en-AU" dirty="0"/>
          </a:p>
        </p:txBody>
      </p:sp>
    </p:spTree>
    <p:extLst>
      <p:ext uri="{BB962C8B-B14F-4D97-AF65-F5344CB8AC3E}">
        <p14:creationId xmlns:p14="http://schemas.microsoft.com/office/powerpoint/2010/main" val="2956304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search for me, and don’t wrap my last name in quote marks, you’ll get results for people named Scott in Iowa. </a:t>
            </a:r>
          </a:p>
          <a:p>
            <a:r>
              <a:rPr lang="en-US" dirty="0"/>
              <a:t>You can use google </a:t>
            </a:r>
            <a:r>
              <a:rPr lang="en-US" dirty="0" err="1"/>
              <a:t>dorking</a:t>
            </a:r>
            <a:r>
              <a:rPr lang="en-US" dirty="0"/>
              <a:t> techniques like “</a:t>
            </a:r>
            <a:r>
              <a:rPr lang="en-US" dirty="0" err="1"/>
              <a:t>site:facebook</a:t>
            </a:r>
            <a:r>
              <a:rPr lang="en-US" dirty="0"/>
              <a:t>” to dig up my embarrassing </a:t>
            </a:r>
            <a:r>
              <a:rPr lang="en-US" dirty="0" err="1"/>
              <a:t>facebook</a:t>
            </a:r>
            <a:r>
              <a:rPr lang="en-US" dirty="0"/>
              <a:t> history. You can also use things like “filetype” or Boolean values. </a:t>
            </a:r>
            <a:endParaRPr lang="en-AU" dirty="0"/>
          </a:p>
        </p:txBody>
      </p:sp>
    </p:spTree>
    <p:extLst>
      <p:ext uri="{BB962C8B-B14F-4D97-AF65-F5344CB8AC3E}">
        <p14:creationId xmlns:p14="http://schemas.microsoft.com/office/powerpoint/2010/main" val="2532138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https://hunter.io/search/</a:t>
            </a:r>
          </a:p>
          <a:p>
            <a:r>
              <a:rPr lang="en-AU" dirty="0"/>
              <a:t>https://phonebook.cz/</a:t>
            </a:r>
          </a:p>
          <a:p>
            <a:r>
              <a:rPr lang="en-AU" dirty="0"/>
              <a:t>The tools listed here are all about grabbing lists of emails based on domains – this might be useful if you’re hunting down someone from HR, or find interesting email domains tied to machines. </a:t>
            </a:r>
          </a:p>
        </p:txBody>
      </p:sp>
    </p:spTree>
    <p:extLst>
      <p:ext uri="{BB962C8B-B14F-4D97-AF65-F5344CB8AC3E}">
        <p14:creationId xmlns:p14="http://schemas.microsoft.com/office/powerpoint/2010/main" val="2427670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of phonebook.cz results for csiro.com.au</a:t>
            </a:r>
            <a:endParaRPr lang="en-AU" dirty="0"/>
          </a:p>
        </p:txBody>
      </p:sp>
    </p:spTree>
    <p:extLst>
      <p:ext uri="{BB962C8B-B14F-4D97-AF65-F5344CB8AC3E}">
        <p14:creationId xmlns:p14="http://schemas.microsoft.com/office/powerpoint/2010/main" val="3688634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creative – if I try to log in to my Google account, it greets me by name (Kiowa), confirming it’s probably my account.</a:t>
            </a:r>
          </a:p>
          <a:p>
            <a:r>
              <a:rPr lang="en-US" dirty="0"/>
              <a:t>The recover account options also leaks information, such as the gist of my phone numbers. In some cases it will list sections of linked email addresses, which can make this an effective way to link an email address back to an email address you have confirmed belongs to someone. </a:t>
            </a:r>
            <a:endParaRPr lang="en-AU" dirty="0"/>
          </a:p>
        </p:txBody>
      </p:sp>
    </p:spTree>
    <p:extLst>
      <p:ext uri="{BB962C8B-B14F-4D97-AF65-F5344CB8AC3E}">
        <p14:creationId xmlns:p14="http://schemas.microsoft.com/office/powerpoint/2010/main" val="3672285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strike="noStrike" dirty="0">
                <a:solidFill>
                  <a:srgbClr val="46505B"/>
                </a:solidFill>
                <a:latin typeface="Arimo" panose="020B0604020202020204" charset="0"/>
                <a:ea typeface="Arimo" panose="020B0604020202020204" charset="0"/>
                <a:cs typeface="Arimo" panose="020B0604020202020204" charset="0"/>
              </a:rPr>
              <a:t>Reverse image search is obviously very powerful for info gathering – I’ve found Yandex is great for this.</a:t>
            </a:r>
          </a:p>
          <a:p>
            <a:r>
              <a:rPr lang="en-US" u="none" strike="noStrike" dirty="0">
                <a:solidFill>
                  <a:srgbClr val="46505B"/>
                </a:solidFill>
                <a:latin typeface="Arimo" panose="020B0604020202020204" charset="0"/>
                <a:ea typeface="Arimo" panose="020B0604020202020204" charset="0"/>
                <a:cs typeface="Arimo" panose="020B0604020202020204" charset="0"/>
              </a:rPr>
              <a:t>Images also have a bunch of metadata (EXIF data) attached to them. There are several webtools for doing this. </a:t>
            </a:r>
          </a:p>
          <a:p>
            <a:r>
              <a:rPr lang="en-US" u="none" strike="noStrike" dirty="0">
                <a:solidFill>
                  <a:srgbClr val="46505B"/>
                </a:solidFill>
                <a:latin typeface="Arimo" panose="020B0604020202020204" charset="0"/>
                <a:ea typeface="Arimo" panose="020B0604020202020204" charset="0"/>
                <a:cs typeface="Arimo" panose="020B0604020202020204" charset="0"/>
              </a:rPr>
              <a:t>Note that newer images leak less data and are far less likely to include stuff like location data. </a:t>
            </a:r>
          </a:p>
          <a:p>
            <a:r>
              <a:rPr lang="en-US" u="none" strike="noStrike" dirty="0">
                <a:solidFill>
                  <a:srgbClr val="46505B"/>
                </a:solidFill>
                <a:latin typeface="Arimo" panose="020B0604020202020204" charset="0"/>
                <a:ea typeface="Arimo" panose="020B0604020202020204" charset="0"/>
                <a:cs typeface="Arimo" panose="020B0604020202020204" charset="0"/>
              </a:rPr>
              <a:t>In the EXIF example here, you can see that in 2014 I had a HTC Desire based on a generic image of the sky I took in 2014 which I uploaded </a:t>
            </a:r>
            <a:r>
              <a:rPr lang="en-US" u="none" strike="noStrike" dirty="0">
                <a:solidFill>
                  <a:srgbClr val="46505B"/>
                </a:solidFill>
                <a:latin typeface="Arimo" panose="020B0604020202020204" charset="0"/>
                <a:ea typeface="Arimo" panose="020B0604020202020204" charset="0"/>
                <a:cs typeface="Arimo" panose="020B0604020202020204" charset="0"/>
                <a:sym typeface="Wingdings" panose="05000000000000000000" pitchFamily="2" charset="2"/>
              </a:rPr>
              <a:t></a:t>
            </a:r>
            <a:endParaRPr lang="en-AU" u="none" strike="noStrike" dirty="0">
              <a:solidFill>
                <a:srgbClr val="46505B"/>
              </a:solidFill>
              <a:latin typeface="Arimo" panose="020B0604020202020204" charset="0"/>
              <a:ea typeface="Arimo" panose="020B0604020202020204" charset="0"/>
              <a:cs typeface="Arimo" panose="020B0604020202020204" charset="0"/>
            </a:endParaRPr>
          </a:p>
        </p:txBody>
      </p:sp>
    </p:spTree>
    <p:extLst>
      <p:ext uri="{BB962C8B-B14F-4D97-AF65-F5344CB8AC3E}">
        <p14:creationId xmlns:p14="http://schemas.microsoft.com/office/powerpoint/2010/main" val="2817542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DeHashed</a:t>
            </a:r>
            <a:r>
              <a:rPr lang="en-US" dirty="0"/>
              <a:t> is a great tool for drawing together loads of info – you can search names, usernames, emails, bitcoin wallet addresses, </a:t>
            </a:r>
            <a:r>
              <a:rPr lang="en-US" dirty="0" err="1"/>
              <a:t>ip</a:t>
            </a:r>
            <a:r>
              <a:rPr lang="en-US" dirty="0"/>
              <a:t> addresses, hashed passwords or raw passwords… </a:t>
            </a:r>
          </a:p>
          <a:p>
            <a:r>
              <a:rPr lang="en-US" dirty="0"/>
              <a:t>This can automate and streamline a lot of searching and dig up new threads.</a:t>
            </a:r>
          </a:p>
          <a:p>
            <a:r>
              <a:rPr lang="en-US" dirty="0"/>
              <a:t>One person I looked into had a “child account” attached to their email in their child’s name. I knew it was their child because their </a:t>
            </a:r>
            <a:r>
              <a:rPr lang="en-US" dirty="0" err="1"/>
              <a:t>childrens’</a:t>
            </a:r>
            <a:r>
              <a:rPr lang="en-US" dirty="0"/>
              <a:t> names were on their Facebook. When I dug into their child’s email, I found the parents phone number – an Optus number. Suddenly, with a big of light digging in </a:t>
            </a:r>
            <a:r>
              <a:rPr lang="en-US" dirty="0" err="1"/>
              <a:t>DeHashed</a:t>
            </a:r>
            <a:r>
              <a:rPr lang="en-US" dirty="0"/>
              <a:t>, I know this person may be wrapped up in the recent Optus breach. </a:t>
            </a:r>
            <a:endParaRPr lang="en-AU" dirty="0"/>
          </a:p>
        </p:txBody>
      </p:sp>
    </p:spTree>
    <p:extLst>
      <p:ext uri="{BB962C8B-B14F-4D97-AF65-F5344CB8AC3E}">
        <p14:creationId xmlns:p14="http://schemas.microsoft.com/office/powerpoint/2010/main" val="1794525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HaveIBeenPwned</a:t>
            </a:r>
            <a:r>
              <a:rPr lang="en-US" dirty="0"/>
              <a:t> is a great tool for seeing what breaches an email has been associated with. </a:t>
            </a:r>
            <a:endParaRPr lang="en-AU" dirty="0"/>
          </a:p>
        </p:txBody>
      </p:sp>
    </p:spTree>
    <p:extLst>
      <p:ext uri="{BB962C8B-B14F-4D97-AF65-F5344CB8AC3E}">
        <p14:creationId xmlns:p14="http://schemas.microsoft.com/office/powerpoint/2010/main" val="273824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Spiderfoot</a:t>
            </a:r>
            <a:r>
              <a:rPr lang="en-US" dirty="0"/>
              <a:t> is a bit like </a:t>
            </a:r>
            <a:r>
              <a:rPr lang="en-US" dirty="0" err="1"/>
              <a:t>DeHashed</a:t>
            </a:r>
            <a:r>
              <a:rPr lang="en-US" dirty="0"/>
              <a:t> in terms of automating info gathering. </a:t>
            </a:r>
          </a:p>
          <a:p>
            <a:r>
              <a:rPr lang="en-US" dirty="0"/>
              <a:t>It’s a tool that you can either install into Kali Linux, or comes preinstalled, depending on the version. </a:t>
            </a:r>
            <a:endParaRPr lang="en-AU" dirty="0"/>
          </a:p>
        </p:txBody>
      </p:sp>
    </p:spTree>
    <p:extLst>
      <p:ext uri="{BB962C8B-B14F-4D97-AF65-F5344CB8AC3E}">
        <p14:creationId xmlns:p14="http://schemas.microsoft.com/office/powerpoint/2010/main" val="103099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 am learning about all of this as we speak.</a:t>
            </a:r>
          </a:p>
          <a:p>
            <a:pPr marL="171450" lvl="0" indent="-171450" algn="l" rtl="0">
              <a:spcBef>
                <a:spcPts val="0"/>
              </a:spcBef>
              <a:spcAft>
                <a:spcPts val="0"/>
              </a:spcAft>
              <a:buFontTx/>
              <a:buChar char="-"/>
            </a:pPr>
            <a:r>
              <a:rPr lang="en-US" dirty="0"/>
              <a:t>I am NOT an expert!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 if you search my email in </a:t>
            </a:r>
            <a:r>
              <a:rPr lang="en-US" dirty="0" err="1"/>
              <a:t>Spiderfoot</a:t>
            </a:r>
            <a:r>
              <a:rPr lang="en-US" dirty="0"/>
              <a:t>, you can find my long defunct Pinterest account. </a:t>
            </a:r>
            <a:endParaRPr lang="en-AU" dirty="0"/>
          </a:p>
        </p:txBody>
      </p:sp>
    </p:spTree>
    <p:extLst>
      <p:ext uri="{BB962C8B-B14F-4D97-AF65-F5344CB8AC3E}">
        <p14:creationId xmlns:p14="http://schemas.microsoft.com/office/powerpoint/2010/main" val="4234444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API keys (paid or free), give them to </a:t>
            </a:r>
            <a:r>
              <a:rPr lang="en-US" dirty="0" err="1"/>
              <a:t>Spiderfoot</a:t>
            </a:r>
            <a:r>
              <a:rPr lang="en-US" dirty="0"/>
              <a:t> and it will crawl more databases. </a:t>
            </a:r>
            <a:endParaRPr lang="en-AU" dirty="0"/>
          </a:p>
        </p:txBody>
      </p:sp>
    </p:spTree>
    <p:extLst>
      <p:ext uri="{BB962C8B-B14F-4D97-AF65-F5344CB8AC3E}">
        <p14:creationId xmlns:p14="http://schemas.microsoft.com/office/powerpoint/2010/main" val="100412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Maltego - Own work, CC BY-SA 4.0, https://commons.wikimedia.org/w/index.php?curid=92094153</a:t>
            </a:r>
          </a:p>
          <a:p>
            <a:r>
              <a:rPr lang="en-US" dirty="0"/>
              <a:t>Maltego is another tool, more focused on gathering information about the tech than the people, and presenting it neatly. </a:t>
            </a:r>
            <a:endParaRPr lang="en-AU" dirty="0"/>
          </a:p>
        </p:txBody>
      </p:sp>
    </p:spTree>
    <p:extLst>
      <p:ext uri="{BB962C8B-B14F-4D97-AF65-F5344CB8AC3E}">
        <p14:creationId xmlns:p14="http://schemas.microsoft.com/office/powerpoint/2010/main" val="667959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https://github.com/ElevenPaths/FOCA</a:t>
            </a:r>
          </a:p>
          <a:p>
            <a:r>
              <a:rPr lang="en-AU" dirty="0"/>
              <a:t>As it says on the slide – if you see a bunch of documents on a website that have been created with specific software (Adobe products for example), you can search for vulnerabilities in that software, or you might be aware of the big Adobe passwords breach and use that knowledge to your advantage. </a:t>
            </a:r>
          </a:p>
        </p:txBody>
      </p:sp>
    </p:spTree>
    <p:extLst>
      <p:ext uri="{BB962C8B-B14F-4D97-AF65-F5344CB8AC3E}">
        <p14:creationId xmlns:p14="http://schemas.microsoft.com/office/powerpoint/2010/main" val="936809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https://github.com/DFW1N/DFW1N-OSINT</a:t>
            </a:r>
          </a:p>
          <a:p>
            <a:r>
              <a:rPr lang="en-AU" dirty="0"/>
              <a:t>GitHub repository with Aussie-centric OSINT tools – most stuff online assumes you’re in the US. </a:t>
            </a:r>
          </a:p>
        </p:txBody>
      </p:sp>
    </p:spTree>
    <p:extLst>
      <p:ext uri="{BB962C8B-B14F-4D97-AF65-F5344CB8AC3E}">
        <p14:creationId xmlns:p14="http://schemas.microsoft.com/office/powerpoint/2010/main" val="299859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1303be3818b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1303be3818b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2682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185c551ac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185c551ac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challenge? Go hunting for yourself online! What can you find?</a:t>
            </a:r>
          </a:p>
          <a:p>
            <a:pPr marL="0" lvl="0" indent="0" algn="l" rtl="0">
              <a:spcBef>
                <a:spcPts val="0"/>
              </a:spcBef>
              <a:spcAft>
                <a:spcPts val="0"/>
              </a:spcAft>
              <a:buNone/>
            </a:pPr>
            <a:r>
              <a:rPr lang="en-US" dirty="0"/>
              <a:t>When I did this exercise I saw people had written blog posts, Instagram posts, etc., mentioning me… without ever letting me know.</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 In 2015 the local newspaper included an article about me which has since been scanned and put online.</a:t>
            </a:r>
          </a:p>
          <a:p>
            <a:r>
              <a:rPr lang="en-US" dirty="0"/>
              <a:t>I don’t remember ever knowing about this in 2015! </a:t>
            </a:r>
            <a:endParaRPr lang="en-AU" dirty="0"/>
          </a:p>
        </p:txBody>
      </p:sp>
    </p:spTree>
    <p:extLst>
      <p:ext uri="{BB962C8B-B14F-4D97-AF65-F5344CB8AC3E}">
        <p14:creationId xmlns:p14="http://schemas.microsoft.com/office/powerpoint/2010/main" val="3335611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still don’t want to be a politician </a:t>
            </a:r>
            <a:r>
              <a:rPr lang="en-US" dirty="0">
                <a:sym typeface="Wingdings" panose="05000000000000000000" pitchFamily="2" charset="2"/>
              </a:rPr>
              <a:t> </a:t>
            </a:r>
            <a:endParaRPr lang="en-AU" dirty="0"/>
          </a:p>
        </p:txBody>
      </p:sp>
    </p:spTree>
    <p:extLst>
      <p:ext uri="{BB962C8B-B14F-4D97-AF65-F5344CB8AC3E}">
        <p14:creationId xmlns:p14="http://schemas.microsoft.com/office/powerpoint/2010/main" val="3073255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303be3818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303be3818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OSINT anyway?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Slides from </a:t>
            </a:r>
            <a:r>
              <a:rPr lang="en-US" dirty="0" err="1"/>
              <a:t>SlidesGo</a:t>
            </a:r>
            <a:r>
              <a:rPr lang="en-US" dirty="0"/>
              <a:t> – they have all sorts of cool stuff. </a:t>
            </a:r>
          </a:p>
          <a:p>
            <a:pPr marL="0" lvl="0" indent="0" algn="l" rtl="0">
              <a:spcBef>
                <a:spcPts val="0"/>
              </a:spcBef>
              <a:spcAft>
                <a:spcPts val="0"/>
              </a:spcAft>
              <a:buNone/>
            </a:pPr>
            <a:r>
              <a:rPr lang="en-US" dirty="0"/>
              <a:t>Cats from me.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303be3818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303be3818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there’s many types of intelligence out there actually.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63092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a lot just within OSINT. </a:t>
            </a:r>
          </a:p>
          <a:p>
            <a:r>
              <a:rPr lang="en-US" dirty="0"/>
              <a:t>OSINT is all about open source intelligence – stuff you find on the web, in library archives, on government sites…</a:t>
            </a:r>
          </a:p>
          <a:p>
            <a:r>
              <a:rPr lang="en-US" dirty="0"/>
              <a:t>Raw data is one thing (000000)</a:t>
            </a:r>
          </a:p>
          <a:p>
            <a:r>
              <a:rPr lang="en-US" dirty="0"/>
              <a:t>Information is another (the knowledge that the number is my </a:t>
            </a:r>
            <a:r>
              <a:rPr lang="en-US" dirty="0" err="1"/>
              <a:t>facebook</a:t>
            </a:r>
            <a:r>
              <a:rPr lang="en-US" dirty="0"/>
              <a:t> profile ID)</a:t>
            </a:r>
          </a:p>
          <a:p>
            <a:r>
              <a:rPr lang="en-US" dirty="0"/>
              <a:t>Intelligence is information for a purpose – maybe you want my </a:t>
            </a:r>
            <a:r>
              <a:rPr lang="en-US" dirty="0" err="1"/>
              <a:t>facebook</a:t>
            </a:r>
            <a:r>
              <a:rPr lang="en-US" dirty="0"/>
              <a:t> ID to see how I engage with brands online to buy me a great birthday present.</a:t>
            </a:r>
          </a:p>
          <a:p>
            <a:r>
              <a:rPr lang="en-US" dirty="0"/>
              <a:t>This is important, because turning a mass of data into information into intelligence is big work with the amount of data available now. </a:t>
            </a:r>
          </a:p>
        </p:txBody>
      </p:sp>
    </p:spTree>
    <p:extLst>
      <p:ext uri="{BB962C8B-B14F-4D97-AF65-F5344CB8AC3E}">
        <p14:creationId xmlns:p14="http://schemas.microsoft.com/office/powerpoint/2010/main" val="71746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https://findsatoshi.com/</a:t>
            </a:r>
          </a:p>
        </p:txBody>
      </p:sp>
    </p:spTree>
    <p:extLst>
      <p:ext uri="{BB962C8B-B14F-4D97-AF65-F5344CB8AC3E}">
        <p14:creationId xmlns:p14="http://schemas.microsoft.com/office/powerpoint/2010/main" val="185407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1303be3818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1303be3818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Knowing what tools exist out in the wild can help us protect ourselves when we share information online, in person, etc., </a:t>
            </a:r>
          </a:p>
          <a:p>
            <a:pPr marL="171450" lvl="0" indent="-171450" algn="l" rtl="0">
              <a:spcBef>
                <a:spcPts val="0"/>
              </a:spcBef>
              <a:spcAft>
                <a:spcPts val="0"/>
              </a:spcAft>
              <a:buFontTx/>
              <a:buChar char="-"/>
            </a:pPr>
            <a:r>
              <a:rPr lang="en-US" dirty="0"/>
              <a:t>The Bus: I once caught a bus with someone who obviously worked for Defence – he had the lanyard, the camo pants, scrolled military subreddits, had Defence branded debit cards in his phone wallet… This marked him as a careless target. </a:t>
            </a:r>
          </a:p>
          <a:p>
            <a:pPr marL="171450" lvl="0" indent="-171450" algn="l" rtl="0">
              <a:spcBef>
                <a:spcPts val="0"/>
              </a:spcBef>
              <a:spcAft>
                <a:spcPts val="0"/>
              </a:spcAft>
              <a:buFontTx/>
              <a:buChar char="-"/>
            </a:pPr>
            <a:r>
              <a:rPr lang="en-US" dirty="0"/>
              <a:t>Obviously people use open source intelligence to help them commit cyber-crime, or lawful </a:t>
            </a:r>
            <a:r>
              <a:rPr lang="en-US" dirty="0" err="1"/>
              <a:t>pentesting</a:t>
            </a:r>
            <a:r>
              <a:rPr lang="en-US" dirty="0"/>
              <a:t> activities.</a:t>
            </a:r>
            <a:endParaRPr dirty="0"/>
          </a:p>
        </p:txBody>
      </p:sp>
    </p:spTree>
    <p:extLst>
      <p:ext uri="{BB962C8B-B14F-4D97-AF65-F5344CB8AC3E}">
        <p14:creationId xmlns:p14="http://schemas.microsoft.com/office/powerpoint/2010/main" val="1391486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137bd3cb0a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137bd3cb0a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OSINT falls into the reconnaissance phase of “cyber offense” or </a:t>
            </a:r>
            <a:r>
              <a:rPr lang="en-US" dirty="0" err="1"/>
              <a:t>pentesting</a:t>
            </a:r>
            <a:r>
              <a:rPr lang="en-US" dirty="0"/>
              <a:t> activities. There are better diagrams than this one (Lockheed Martin Cyber Kill Chain, MITRE ATT&amp;CK framework).</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1303be3818b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1303be3818b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 tools can you use for OSINT?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7" y="50"/>
            <a:ext cx="9144183" cy="5413256"/>
            <a:chOff x="1619453" y="1201199"/>
            <a:chExt cx="3959892" cy="2344213"/>
          </a:xfrm>
        </p:grpSpPr>
        <p:sp>
          <p:nvSpPr>
            <p:cNvPr id="10" name="Google Shape;10;p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14;p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 name="Google Shape;19;p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 name="Google Shape;20;p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 name="Google Shape;21;p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 name="Google Shape;24;p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 name="Google Shape;25;p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 name="Google Shape;26;p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1;p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2;p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3;p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p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 name="Google Shape;35;p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6;p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9;p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 name="Google Shape;45;p2"/>
          <p:cNvGrpSpPr/>
          <p:nvPr/>
        </p:nvGrpSpPr>
        <p:grpSpPr>
          <a:xfrm>
            <a:off x="77" y="50"/>
            <a:ext cx="9144183" cy="5413256"/>
            <a:chOff x="1619453" y="1201199"/>
            <a:chExt cx="3959892" cy="2344213"/>
          </a:xfrm>
        </p:grpSpPr>
        <p:sp>
          <p:nvSpPr>
            <p:cNvPr id="46" name="Google Shape;46;p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 name="Google Shape;51;p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 name="Google Shape;52;p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 name="Google Shape;53;p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 name="Google Shape;55;p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 name="Google Shape;56;p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 name="Google Shape;57;p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 name="Google Shape;59;p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 name="Google Shape;60;p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 name="Google Shape;64;p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 name="Google Shape;65;p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 name="Google Shape;67;p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 name="Google Shape;70;p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 name="Google Shape;71;p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78;p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1" name="Google Shape;81;p2"/>
          <p:cNvSpPr/>
          <p:nvPr/>
        </p:nvSpPr>
        <p:spPr>
          <a:xfrm>
            <a:off x="-1240148" y="-141508"/>
            <a:ext cx="10767475" cy="1207500"/>
          </a:xfrm>
          <a:custGeom>
            <a:avLst/>
            <a:gdLst/>
            <a:ahLst/>
            <a:cxnLst/>
            <a:rect l="l" t="t" r="r" b="b"/>
            <a:pathLst>
              <a:path w="430699" h="48300" extrusionOk="0">
                <a:moveTo>
                  <a:pt x="384289" y="47598"/>
                </a:moveTo>
                <a:cubicBezTo>
                  <a:pt x="367124" y="47955"/>
                  <a:pt x="340092" y="48163"/>
                  <a:pt x="326113" y="47683"/>
                </a:cubicBezTo>
                <a:cubicBezTo>
                  <a:pt x="312134" y="47203"/>
                  <a:pt x="306478" y="47475"/>
                  <a:pt x="300413" y="44720"/>
                </a:cubicBezTo>
                <a:cubicBezTo>
                  <a:pt x="294348" y="41965"/>
                  <a:pt x="293364" y="34357"/>
                  <a:pt x="289723" y="31152"/>
                </a:cubicBezTo>
                <a:cubicBezTo>
                  <a:pt x="286083" y="27947"/>
                  <a:pt x="282985" y="26682"/>
                  <a:pt x="278570" y="25489"/>
                </a:cubicBezTo>
                <a:cubicBezTo>
                  <a:pt x="274155" y="24296"/>
                  <a:pt x="269563" y="24289"/>
                  <a:pt x="263231" y="23992"/>
                </a:cubicBezTo>
                <a:cubicBezTo>
                  <a:pt x="256900" y="23696"/>
                  <a:pt x="248418" y="23757"/>
                  <a:pt x="240581" y="23710"/>
                </a:cubicBezTo>
                <a:cubicBezTo>
                  <a:pt x="232744" y="23663"/>
                  <a:pt x="232460" y="23747"/>
                  <a:pt x="216208" y="23710"/>
                </a:cubicBezTo>
                <a:cubicBezTo>
                  <a:pt x="199956" y="23673"/>
                  <a:pt x="177052" y="23523"/>
                  <a:pt x="143071" y="23486"/>
                </a:cubicBezTo>
                <a:cubicBezTo>
                  <a:pt x="109091" y="23449"/>
                  <a:pt x="35198" y="23486"/>
                  <a:pt x="12325" y="23486"/>
                </a:cubicBezTo>
                <a:cubicBezTo>
                  <a:pt x="-10548" y="23486"/>
                  <a:pt x="5327" y="24399"/>
                  <a:pt x="5832" y="23486"/>
                </a:cubicBezTo>
                <a:cubicBezTo>
                  <a:pt x="6337" y="22573"/>
                  <a:pt x="13624" y="21595"/>
                  <a:pt x="15356" y="18010"/>
                </a:cubicBezTo>
                <a:cubicBezTo>
                  <a:pt x="17088" y="14425"/>
                  <a:pt x="14635" y="4842"/>
                  <a:pt x="16222" y="1974"/>
                </a:cubicBezTo>
                <a:cubicBezTo>
                  <a:pt x="17810" y="-894"/>
                  <a:pt x="16800" y="866"/>
                  <a:pt x="24881" y="801"/>
                </a:cubicBezTo>
                <a:cubicBezTo>
                  <a:pt x="32962" y="736"/>
                  <a:pt x="41476" y="1453"/>
                  <a:pt x="64710" y="1583"/>
                </a:cubicBezTo>
                <a:cubicBezTo>
                  <a:pt x="87944" y="1713"/>
                  <a:pt x="126258" y="1844"/>
                  <a:pt x="164284" y="1583"/>
                </a:cubicBezTo>
                <a:cubicBezTo>
                  <a:pt x="202310" y="1322"/>
                  <a:pt x="253540" y="149"/>
                  <a:pt x="292864" y="19"/>
                </a:cubicBezTo>
                <a:cubicBezTo>
                  <a:pt x="332189" y="-111"/>
                  <a:pt x="379480" y="448"/>
                  <a:pt x="400231" y="801"/>
                </a:cubicBezTo>
                <a:cubicBezTo>
                  <a:pt x="420982" y="1154"/>
                  <a:pt x="414016" y="-759"/>
                  <a:pt x="417371" y="2138"/>
                </a:cubicBezTo>
                <a:cubicBezTo>
                  <a:pt x="420727" y="5035"/>
                  <a:pt x="418408" y="10949"/>
                  <a:pt x="420364" y="18183"/>
                </a:cubicBezTo>
                <a:cubicBezTo>
                  <a:pt x="422320" y="25417"/>
                  <a:pt x="435118" y="40640"/>
                  <a:pt x="429105" y="45542"/>
                </a:cubicBezTo>
                <a:cubicBezTo>
                  <a:pt x="423093" y="50445"/>
                  <a:pt x="401454" y="47241"/>
                  <a:pt x="384289" y="47598"/>
                </a:cubicBezTo>
                <a:close/>
              </a:path>
            </a:pathLst>
          </a:custGeom>
          <a:solidFill>
            <a:schemeClr val="accent1"/>
          </a:solidFill>
          <a:ln>
            <a:noFill/>
          </a:ln>
        </p:spPr>
      </p:sp>
      <p:sp>
        <p:nvSpPr>
          <p:cNvPr id="82" name="Google Shape;82;p2"/>
          <p:cNvSpPr/>
          <p:nvPr/>
        </p:nvSpPr>
        <p:spPr>
          <a:xfrm>
            <a:off x="-1642451" y="358227"/>
            <a:ext cx="11119651" cy="618275"/>
          </a:xfrm>
          <a:custGeom>
            <a:avLst/>
            <a:gdLst/>
            <a:ahLst/>
            <a:cxnLst/>
            <a:rect l="l" t="t" r="r" b="b"/>
            <a:pathLst>
              <a:path w="444786" h="24731" extrusionOk="0">
                <a:moveTo>
                  <a:pt x="444786" y="24731"/>
                </a:moveTo>
                <a:cubicBezTo>
                  <a:pt x="432103" y="24691"/>
                  <a:pt x="387256" y="24617"/>
                  <a:pt x="368690" y="24492"/>
                </a:cubicBezTo>
                <a:cubicBezTo>
                  <a:pt x="350124" y="24368"/>
                  <a:pt x="342093" y="25059"/>
                  <a:pt x="333390" y="23984"/>
                </a:cubicBezTo>
                <a:cubicBezTo>
                  <a:pt x="324687" y="22909"/>
                  <a:pt x="320533" y="21256"/>
                  <a:pt x="316473" y="18042"/>
                </a:cubicBezTo>
                <a:cubicBezTo>
                  <a:pt x="312413" y="14828"/>
                  <a:pt x="313180" y="7615"/>
                  <a:pt x="309029" y="4700"/>
                </a:cubicBezTo>
                <a:cubicBezTo>
                  <a:pt x="304879" y="1785"/>
                  <a:pt x="299770" y="1273"/>
                  <a:pt x="291570" y="551"/>
                </a:cubicBezTo>
                <a:cubicBezTo>
                  <a:pt x="283370" y="-170"/>
                  <a:pt x="289087" y="339"/>
                  <a:pt x="259830" y="371"/>
                </a:cubicBezTo>
                <a:cubicBezTo>
                  <a:pt x="230573" y="403"/>
                  <a:pt x="159333" y="804"/>
                  <a:pt x="116028" y="742"/>
                </a:cubicBezTo>
                <a:cubicBezTo>
                  <a:pt x="72723" y="680"/>
                  <a:pt x="19338" y="124"/>
                  <a:pt x="0" y="0"/>
                </a:cubicBezTo>
              </a:path>
            </a:pathLst>
          </a:custGeom>
          <a:noFill/>
          <a:ln w="9525" cap="flat" cmpd="sng">
            <a:solidFill>
              <a:schemeClr val="dk2"/>
            </a:solidFill>
            <a:prstDash val="solid"/>
            <a:round/>
            <a:headEnd type="none" w="med" len="med"/>
            <a:tailEnd type="none" w="med" len="med"/>
          </a:ln>
        </p:spPr>
      </p:sp>
      <p:sp>
        <p:nvSpPr>
          <p:cNvPr id="83" name="Google Shape;83;p2"/>
          <p:cNvSpPr/>
          <p:nvPr/>
        </p:nvSpPr>
        <p:spPr>
          <a:xfrm>
            <a:off x="-1602450" y="302152"/>
            <a:ext cx="11161900" cy="615275"/>
          </a:xfrm>
          <a:custGeom>
            <a:avLst/>
            <a:gdLst/>
            <a:ahLst/>
            <a:cxnLst/>
            <a:rect l="l" t="t" r="r" b="b"/>
            <a:pathLst>
              <a:path w="446476" h="24611" extrusionOk="0">
                <a:moveTo>
                  <a:pt x="446476" y="24507"/>
                </a:moveTo>
                <a:cubicBezTo>
                  <a:pt x="434895" y="24505"/>
                  <a:pt x="394587" y="24580"/>
                  <a:pt x="376990" y="24493"/>
                </a:cubicBezTo>
                <a:cubicBezTo>
                  <a:pt x="359393" y="24406"/>
                  <a:pt x="349794" y="25059"/>
                  <a:pt x="340895" y="23984"/>
                </a:cubicBezTo>
                <a:cubicBezTo>
                  <a:pt x="331996" y="22909"/>
                  <a:pt x="327749" y="21256"/>
                  <a:pt x="323597" y="18042"/>
                </a:cubicBezTo>
                <a:cubicBezTo>
                  <a:pt x="319445" y="14828"/>
                  <a:pt x="320229" y="7615"/>
                  <a:pt x="315985" y="4700"/>
                </a:cubicBezTo>
                <a:cubicBezTo>
                  <a:pt x="311741" y="1785"/>
                  <a:pt x="306517" y="1272"/>
                  <a:pt x="298133" y="551"/>
                </a:cubicBezTo>
                <a:cubicBezTo>
                  <a:pt x="289749" y="-170"/>
                  <a:pt x="295595" y="340"/>
                  <a:pt x="265679" y="372"/>
                </a:cubicBezTo>
                <a:cubicBezTo>
                  <a:pt x="235764" y="404"/>
                  <a:pt x="162920" y="804"/>
                  <a:pt x="118640" y="742"/>
                </a:cubicBezTo>
                <a:cubicBezTo>
                  <a:pt x="74360" y="680"/>
                  <a:pt x="19773" y="124"/>
                  <a:pt x="0" y="0"/>
                </a:cubicBezTo>
              </a:path>
            </a:pathLst>
          </a:custGeom>
          <a:noFill/>
          <a:ln w="9525" cap="flat" cmpd="sng">
            <a:solidFill>
              <a:schemeClr val="dk2"/>
            </a:solidFill>
            <a:prstDash val="solid"/>
            <a:round/>
            <a:headEnd type="none" w="med" len="med"/>
            <a:tailEnd type="none" w="med" len="med"/>
          </a:ln>
        </p:spPr>
      </p:sp>
      <p:grpSp>
        <p:nvGrpSpPr>
          <p:cNvPr id="84" name="Google Shape;84;p2"/>
          <p:cNvGrpSpPr/>
          <p:nvPr/>
        </p:nvGrpSpPr>
        <p:grpSpPr>
          <a:xfrm>
            <a:off x="6406514" y="269577"/>
            <a:ext cx="346813" cy="186675"/>
            <a:chOff x="6406513" y="269575"/>
            <a:chExt cx="346813" cy="186675"/>
          </a:xfrm>
        </p:grpSpPr>
        <p:sp>
          <p:nvSpPr>
            <p:cNvPr id="85" name="Google Shape;85;p2"/>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2"/>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7" name="Google Shape;87;p2"/>
          <p:cNvGrpSpPr/>
          <p:nvPr/>
        </p:nvGrpSpPr>
        <p:grpSpPr>
          <a:xfrm>
            <a:off x="8489950" y="332499"/>
            <a:ext cx="331647" cy="342864"/>
            <a:chOff x="8489950" y="332499"/>
            <a:chExt cx="331646" cy="342864"/>
          </a:xfrm>
        </p:grpSpPr>
        <p:sp>
          <p:nvSpPr>
            <p:cNvPr id="88" name="Google Shape;88;p2"/>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2"/>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90" name="Google Shape;90;p2"/>
          <p:cNvSpPr txBox="1">
            <a:spLocks noGrp="1"/>
          </p:cNvSpPr>
          <p:nvPr>
            <p:ph type="subTitle" idx="1"/>
          </p:nvPr>
        </p:nvSpPr>
        <p:spPr>
          <a:xfrm rot="-546">
            <a:off x="2683643" y="3569988"/>
            <a:ext cx="3776700" cy="42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Arimo"/>
              <a:buNone/>
              <a:defRPr sz="1600">
                <a:solidFill>
                  <a:srgbClr val="0E6790"/>
                </a:solidFill>
                <a:latin typeface="Arimo"/>
                <a:ea typeface="Arimo"/>
                <a:cs typeface="Arimo"/>
                <a:sym typeface="Arimo"/>
              </a:defRPr>
            </a:lvl1pPr>
            <a:lvl2pPr lvl="1" algn="ctr">
              <a:lnSpc>
                <a:spcPct val="100000"/>
              </a:lnSpc>
              <a:spcBef>
                <a:spcPts val="0"/>
              </a:spcBef>
              <a:spcAft>
                <a:spcPts val="0"/>
              </a:spcAft>
              <a:buSzPts val="1800"/>
              <a:buFont typeface="Arimo"/>
              <a:buNone/>
              <a:defRPr sz="1800">
                <a:latin typeface="Arimo"/>
                <a:ea typeface="Arimo"/>
                <a:cs typeface="Arimo"/>
                <a:sym typeface="Arimo"/>
              </a:defRPr>
            </a:lvl2pPr>
            <a:lvl3pPr lvl="2" algn="ctr">
              <a:lnSpc>
                <a:spcPct val="100000"/>
              </a:lnSpc>
              <a:spcBef>
                <a:spcPts val="0"/>
              </a:spcBef>
              <a:spcAft>
                <a:spcPts val="0"/>
              </a:spcAft>
              <a:buSzPts val="1800"/>
              <a:buFont typeface="Arimo"/>
              <a:buNone/>
              <a:defRPr sz="1800">
                <a:latin typeface="Arimo"/>
                <a:ea typeface="Arimo"/>
                <a:cs typeface="Arimo"/>
                <a:sym typeface="Arimo"/>
              </a:defRPr>
            </a:lvl3pPr>
            <a:lvl4pPr lvl="3" algn="ctr">
              <a:lnSpc>
                <a:spcPct val="100000"/>
              </a:lnSpc>
              <a:spcBef>
                <a:spcPts val="0"/>
              </a:spcBef>
              <a:spcAft>
                <a:spcPts val="0"/>
              </a:spcAft>
              <a:buSzPts val="1800"/>
              <a:buFont typeface="Arimo"/>
              <a:buNone/>
              <a:defRPr sz="1800">
                <a:latin typeface="Arimo"/>
                <a:ea typeface="Arimo"/>
                <a:cs typeface="Arimo"/>
                <a:sym typeface="Arimo"/>
              </a:defRPr>
            </a:lvl4pPr>
            <a:lvl5pPr lvl="4" algn="ctr">
              <a:lnSpc>
                <a:spcPct val="100000"/>
              </a:lnSpc>
              <a:spcBef>
                <a:spcPts val="0"/>
              </a:spcBef>
              <a:spcAft>
                <a:spcPts val="0"/>
              </a:spcAft>
              <a:buSzPts val="1800"/>
              <a:buFont typeface="Arimo"/>
              <a:buNone/>
              <a:defRPr sz="1800">
                <a:latin typeface="Arimo"/>
                <a:ea typeface="Arimo"/>
                <a:cs typeface="Arimo"/>
                <a:sym typeface="Arimo"/>
              </a:defRPr>
            </a:lvl5pPr>
            <a:lvl6pPr lvl="5" algn="ctr">
              <a:lnSpc>
                <a:spcPct val="100000"/>
              </a:lnSpc>
              <a:spcBef>
                <a:spcPts val="0"/>
              </a:spcBef>
              <a:spcAft>
                <a:spcPts val="0"/>
              </a:spcAft>
              <a:buSzPts val="1800"/>
              <a:buFont typeface="Arimo"/>
              <a:buNone/>
              <a:defRPr sz="1800">
                <a:latin typeface="Arimo"/>
                <a:ea typeface="Arimo"/>
                <a:cs typeface="Arimo"/>
                <a:sym typeface="Arimo"/>
              </a:defRPr>
            </a:lvl6pPr>
            <a:lvl7pPr lvl="6" algn="ctr">
              <a:lnSpc>
                <a:spcPct val="100000"/>
              </a:lnSpc>
              <a:spcBef>
                <a:spcPts val="0"/>
              </a:spcBef>
              <a:spcAft>
                <a:spcPts val="0"/>
              </a:spcAft>
              <a:buSzPts val="1800"/>
              <a:buFont typeface="Arimo"/>
              <a:buNone/>
              <a:defRPr sz="1800">
                <a:latin typeface="Arimo"/>
                <a:ea typeface="Arimo"/>
                <a:cs typeface="Arimo"/>
                <a:sym typeface="Arimo"/>
              </a:defRPr>
            </a:lvl7pPr>
            <a:lvl8pPr lvl="7" algn="ctr">
              <a:lnSpc>
                <a:spcPct val="100000"/>
              </a:lnSpc>
              <a:spcBef>
                <a:spcPts val="0"/>
              </a:spcBef>
              <a:spcAft>
                <a:spcPts val="0"/>
              </a:spcAft>
              <a:buSzPts val="1800"/>
              <a:buFont typeface="Arimo"/>
              <a:buNone/>
              <a:defRPr sz="1800">
                <a:latin typeface="Arimo"/>
                <a:ea typeface="Arimo"/>
                <a:cs typeface="Arimo"/>
                <a:sym typeface="Arimo"/>
              </a:defRPr>
            </a:lvl8pPr>
            <a:lvl9pPr lvl="8" algn="ctr">
              <a:lnSpc>
                <a:spcPct val="100000"/>
              </a:lnSpc>
              <a:spcBef>
                <a:spcPts val="0"/>
              </a:spcBef>
              <a:spcAft>
                <a:spcPts val="0"/>
              </a:spcAft>
              <a:buSzPts val="1800"/>
              <a:buFont typeface="Arimo"/>
              <a:buNone/>
              <a:defRPr sz="1800">
                <a:latin typeface="Arimo"/>
                <a:ea typeface="Arimo"/>
                <a:cs typeface="Arimo"/>
                <a:sym typeface="Arimo"/>
              </a:defRPr>
            </a:lvl9pPr>
          </a:lstStyle>
          <a:p>
            <a:endParaRPr/>
          </a:p>
        </p:txBody>
      </p:sp>
      <p:sp>
        <p:nvSpPr>
          <p:cNvPr id="91" name="Google Shape;91;p2"/>
          <p:cNvSpPr txBox="1">
            <a:spLocks noGrp="1"/>
          </p:cNvSpPr>
          <p:nvPr>
            <p:ph type="ctrTitle"/>
          </p:nvPr>
        </p:nvSpPr>
        <p:spPr>
          <a:xfrm>
            <a:off x="1403575" y="1459500"/>
            <a:ext cx="6336900" cy="207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6000" b="1" i="1"/>
            </a:lvl1pPr>
            <a:lvl2pPr lvl="1" algn="ctr" rtl="0">
              <a:spcBef>
                <a:spcPts val="0"/>
              </a:spcBef>
              <a:spcAft>
                <a:spcPts val="0"/>
              </a:spcAft>
              <a:buClr>
                <a:srgbClr val="191919"/>
              </a:buClr>
              <a:buSzPts val="5200"/>
              <a:buNone/>
              <a:defRPr sz="5200" b="1" i="1">
                <a:solidFill>
                  <a:srgbClr val="191919"/>
                </a:solidFill>
              </a:defRPr>
            </a:lvl2pPr>
            <a:lvl3pPr lvl="2" algn="ctr" rtl="0">
              <a:spcBef>
                <a:spcPts val="0"/>
              </a:spcBef>
              <a:spcAft>
                <a:spcPts val="0"/>
              </a:spcAft>
              <a:buClr>
                <a:srgbClr val="191919"/>
              </a:buClr>
              <a:buSzPts val="5200"/>
              <a:buNone/>
              <a:defRPr sz="5200" b="1" i="1">
                <a:solidFill>
                  <a:srgbClr val="191919"/>
                </a:solidFill>
              </a:defRPr>
            </a:lvl3pPr>
            <a:lvl4pPr lvl="3" algn="ctr" rtl="0">
              <a:spcBef>
                <a:spcPts val="0"/>
              </a:spcBef>
              <a:spcAft>
                <a:spcPts val="0"/>
              </a:spcAft>
              <a:buClr>
                <a:srgbClr val="191919"/>
              </a:buClr>
              <a:buSzPts val="5200"/>
              <a:buNone/>
              <a:defRPr sz="5200" b="1" i="1">
                <a:solidFill>
                  <a:srgbClr val="191919"/>
                </a:solidFill>
              </a:defRPr>
            </a:lvl4pPr>
            <a:lvl5pPr lvl="4" algn="ctr" rtl="0">
              <a:spcBef>
                <a:spcPts val="0"/>
              </a:spcBef>
              <a:spcAft>
                <a:spcPts val="0"/>
              </a:spcAft>
              <a:buClr>
                <a:srgbClr val="191919"/>
              </a:buClr>
              <a:buSzPts val="5200"/>
              <a:buNone/>
              <a:defRPr sz="5200" b="1" i="1">
                <a:solidFill>
                  <a:srgbClr val="191919"/>
                </a:solidFill>
              </a:defRPr>
            </a:lvl5pPr>
            <a:lvl6pPr lvl="5" algn="ctr" rtl="0">
              <a:spcBef>
                <a:spcPts val="0"/>
              </a:spcBef>
              <a:spcAft>
                <a:spcPts val="0"/>
              </a:spcAft>
              <a:buClr>
                <a:srgbClr val="191919"/>
              </a:buClr>
              <a:buSzPts val="5200"/>
              <a:buNone/>
              <a:defRPr sz="5200" b="1" i="1">
                <a:solidFill>
                  <a:srgbClr val="191919"/>
                </a:solidFill>
              </a:defRPr>
            </a:lvl6pPr>
            <a:lvl7pPr lvl="6" algn="ctr" rtl="0">
              <a:spcBef>
                <a:spcPts val="0"/>
              </a:spcBef>
              <a:spcAft>
                <a:spcPts val="0"/>
              </a:spcAft>
              <a:buClr>
                <a:srgbClr val="191919"/>
              </a:buClr>
              <a:buSzPts val="5200"/>
              <a:buNone/>
              <a:defRPr sz="5200" b="1" i="1">
                <a:solidFill>
                  <a:srgbClr val="191919"/>
                </a:solidFill>
              </a:defRPr>
            </a:lvl7pPr>
            <a:lvl8pPr lvl="7" algn="ctr" rtl="0">
              <a:spcBef>
                <a:spcPts val="0"/>
              </a:spcBef>
              <a:spcAft>
                <a:spcPts val="0"/>
              </a:spcAft>
              <a:buClr>
                <a:srgbClr val="191919"/>
              </a:buClr>
              <a:buSzPts val="5200"/>
              <a:buNone/>
              <a:defRPr sz="5200" b="1" i="1">
                <a:solidFill>
                  <a:srgbClr val="191919"/>
                </a:solidFill>
              </a:defRPr>
            </a:lvl8pPr>
            <a:lvl9pPr lvl="8" algn="ctr" rtl="0">
              <a:spcBef>
                <a:spcPts val="0"/>
              </a:spcBef>
              <a:spcAft>
                <a:spcPts val="0"/>
              </a:spcAft>
              <a:buClr>
                <a:srgbClr val="191919"/>
              </a:buClr>
              <a:buSzPts val="5200"/>
              <a:buNone/>
              <a:defRPr sz="5200" b="1" i="1">
                <a:solidFill>
                  <a:srgbClr val="191919"/>
                </a:solidFill>
              </a:defRPr>
            </a:lvl9pPr>
          </a:lstStyle>
          <a:p>
            <a:endParaRPr/>
          </a:p>
        </p:txBody>
      </p:sp>
      <p:sp>
        <p:nvSpPr>
          <p:cNvPr id="92" name="Google Shape;92;p2"/>
          <p:cNvSpPr/>
          <p:nvPr/>
        </p:nvSpPr>
        <p:spPr>
          <a:xfrm>
            <a:off x="-1113050" y="3962302"/>
            <a:ext cx="10746639" cy="1303425"/>
          </a:xfrm>
          <a:custGeom>
            <a:avLst/>
            <a:gdLst/>
            <a:ahLst/>
            <a:cxnLst/>
            <a:rect l="l" t="t" r="r" b="b"/>
            <a:pathLst>
              <a:path w="416496" h="52137" extrusionOk="0">
                <a:moveTo>
                  <a:pt x="5608" y="845"/>
                </a:moveTo>
                <a:cubicBezTo>
                  <a:pt x="18610" y="-754"/>
                  <a:pt x="67114" y="278"/>
                  <a:pt x="84341" y="991"/>
                </a:cubicBezTo>
                <a:cubicBezTo>
                  <a:pt x="101568" y="1704"/>
                  <a:pt x="103239" y="1928"/>
                  <a:pt x="108970" y="5124"/>
                </a:cubicBezTo>
                <a:cubicBezTo>
                  <a:pt x="114701" y="8320"/>
                  <a:pt x="115562" y="16616"/>
                  <a:pt x="118729" y="20166"/>
                </a:cubicBezTo>
                <a:cubicBezTo>
                  <a:pt x="121896" y="23716"/>
                  <a:pt x="122794" y="25234"/>
                  <a:pt x="127972" y="26423"/>
                </a:cubicBezTo>
                <a:cubicBezTo>
                  <a:pt x="133150" y="27612"/>
                  <a:pt x="142812" y="27253"/>
                  <a:pt x="149795" y="27300"/>
                </a:cubicBezTo>
                <a:cubicBezTo>
                  <a:pt x="156779" y="27347"/>
                  <a:pt x="162465" y="26804"/>
                  <a:pt x="169873" y="26705"/>
                </a:cubicBezTo>
                <a:cubicBezTo>
                  <a:pt x="177282" y="26606"/>
                  <a:pt x="177994" y="26665"/>
                  <a:pt x="194246" y="26705"/>
                </a:cubicBezTo>
                <a:cubicBezTo>
                  <a:pt x="210498" y="26745"/>
                  <a:pt x="233403" y="26905"/>
                  <a:pt x="267383" y="26945"/>
                </a:cubicBezTo>
                <a:cubicBezTo>
                  <a:pt x="301364" y="26985"/>
                  <a:pt x="373480" y="26674"/>
                  <a:pt x="398129" y="26945"/>
                </a:cubicBezTo>
                <a:cubicBezTo>
                  <a:pt x="422779" y="27216"/>
                  <a:pt x="412484" y="27302"/>
                  <a:pt x="415280" y="28570"/>
                </a:cubicBezTo>
                <a:cubicBezTo>
                  <a:pt x="418076" y="29839"/>
                  <a:pt x="415218" y="31002"/>
                  <a:pt x="414906" y="34556"/>
                </a:cubicBezTo>
                <a:cubicBezTo>
                  <a:pt x="414594" y="38110"/>
                  <a:pt x="418298" y="47109"/>
                  <a:pt x="413409" y="49896"/>
                </a:cubicBezTo>
                <a:cubicBezTo>
                  <a:pt x="408520" y="52683"/>
                  <a:pt x="396851" y="51188"/>
                  <a:pt x="385573" y="51278"/>
                </a:cubicBezTo>
                <a:cubicBezTo>
                  <a:pt x="374296" y="51369"/>
                  <a:pt x="368978" y="50579"/>
                  <a:pt x="345744" y="50439"/>
                </a:cubicBezTo>
                <a:cubicBezTo>
                  <a:pt x="322510" y="50299"/>
                  <a:pt x="284196" y="50159"/>
                  <a:pt x="246170" y="50439"/>
                </a:cubicBezTo>
                <a:cubicBezTo>
                  <a:pt x="208144" y="50719"/>
                  <a:pt x="156915" y="51977"/>
                  <a:pt x="117590" y="52117"/>
                </a:cubicBezTo>
                <a:cubicBezTo>
                  <a:pt x="78266" y="52257"/>
                  <a:pt x="28911" y="51628"/>
                  <a:pt x="10223" y="51278"/>
                </a:cubicBezTo>
                <a:cubicBezTo>
                  <a:pt x="-8465" y="50929"/>
                  <a:pt x="6184" y="51698"/>
                  <a:pt x="5462" y="50020"/>
                </a:cubicBezTo>
                <a:cubicBezTo>
                  <a:pt x="4741" y="48342"/>
                  <a:pt x="5750" y="47782"/>
                  <a:pt x="5894" y="41209"/>
                </a:cubicBezTo>
                <a:cubicBezTo>
                  <a:pt x="6038" y="34636"/>
                  <a:pt x="6375" y="17310"/>
                  <a:pt x="6327" y="10583"/>
                </a:cubicBezTo>
                <a:cubicBezTo>
                  <a:pt x="6279" y="3856"/>
                  <a:pt x="-7394" y="2444"/>
                  <a:pt x="5608" y="845"/>
                </a:cubicBezTo>
                <a:close/>
              </a:path>
            </a:pathLst>
          </a:custGeom>
          <a:solidFill>
            <a:schemeClr val="accent1"/>
          </a:solidFill>
          <a:ln>
            <a:noFill/>
          </a:ln>
        </p:spPr>
      </p:sp>
      <p:sp>
        <p:nvSpPr>
          <p:cNvPr id="93" name="Google Shape;93;p2"/>
          <p:cNvSpPr/>
          <p:nvPr/>
        </p:nvSpPr>
        <p:spPr>
          <a:xfrm>
            <a:off x="-569267" y="4034704"/>
            <a:ext cx="9859264" cy="691475"/>
          </a:xfrm>
          <a:custGeom>
            <a:avLst/>
            <a:gdLst/>
            <a:ahLst/>
            <a:cxnLst/>
            <a:rect l="l" t="t" r="r" b="b"/>
            <a:pathLst>
              <a:path w="382105" h="27659" extrusionOk="0">
                <a:moveTo>
                  <a:pt x="0" y="574"/>
                </a:moveTo>
                <a:cubicBezTo>
                  <a:pt x="6528" y="505"/>
                  <a:pt x="27169" y="132"/>
                  <a:pt x="39169" y="158"/>
                </a:cubicBezTo>
                <a:cubicBezTo>
                  <a:pt x="51170" y="184"/>
                  <a:pt x="63908" y="-478"/>
                  <a:pt x="72003" y="729"/>
                </a:cubicBezTo>
                <a:cubicBezTo>
                  <a:pt x="80098" y="1936"/>
                  <a:pt x="83962" y="3792"/>
                  <a:pt x="87739" y="7401"/>
                </a:cubicBezTo>
                <a:cubicBezTo>
                  <a:pt x="91516" y="11010"/>
                  <a:pt x="90803" y="19109"/>
                  <a:pt x="94663" y="22382"/>
                </a:cubicBezTo>
                <a:cubicBezTo>
                  <a:pt x="98524" y="25655"/>
                  <a:pt x="103275" y="26230"/>
                  <a:pt x="110902" y="27040"/>
                </a:cubicBezTo>
                <a:cubicBezTo>
                  <a:pt x="118529" y="27850"/>
                  <a:pt x="113212" y="27278"/>
                  <a:pt x="140425" y="27242"/>
                </a:cubicBezTo>
                <a:cubicBezTo>
                  <a:pt x="167638" y="27206"/>
                  <a:pt x="233902" y="26757"/>
                  <a:pt x="274182" y="26826"/>
                </a:cubicBezTo>
                <a:cubicBezTo>
                  <a:pt x="314462" y="26896"/>
                  <a:pt x="364118" y="27520"/>
                  <a:pt x="382105" y="27659"/>
                </a:cubicBezTo>
              </a:path>
            </a:pathLst>
          </a:custGeom>
          <a:noFill/>
          <a:ln w="9525" cap="flat" cmpd="sng">
            <a:solidFill>
              <a:schemeClr val="dk2"/>
            </a:solidFill>
            <a:prstDash val="solid"/>
            <a:round/>
            <a:headEnd type="none" w="med" len="med"/>
            <a:tailEnd type="none" w="med" len="med"/>
          </a:ln>
        </p:spPr>
      </p:sp>
      <p:sp>
        <p:nvSpPr>
          <p:cNvPr id="94" name="Google Shape;94;p2"/>
          <p:cNvSpPr/>
          <p:nvPr/>
        </p:nvSpPr>
        <p:spPr>
          <a:xfrm>
            <a:off x="-829617" y="4097660"/>
            <a:ext cx="10080885" cy="691475"/>
          </a:xfrm>
          <a:custGeom>
            <a:avLst/>
            <a:gdLst/>
            <a:ahLst/>
            <a:cxnLst/>
            <a:rect l="l" t="t" r="r" b="b"/>
            <a:pathLst>
              <a:path w="382105" h="27659" extrusionOk="0">
                <a:moveTo>
                  <a:pt x="0" y="574"/>
                </a:moveTo>
                <a:cubicBezTo>
                  <a:pt x="6528" y="505"/>
                  <a:pt x="27169" y="132"/>
                  <a:pt x="39169" y="158"/>
                </a:cubicBezTo>
                <a:cubicBezTo>
                  <a:pt x="51170" y="184"/>
                  <a:pt x="63908" y="-478"/>
                  <a:pt x="72003" y="729"/>
                </a:cubicBezTo>
                <a:cubicBezTo>
                  <a:pt x="80098" y="1936"/>
                  <a:pt x="83962" y="3792"/>
                  <a:pt x="87739" y="7401"/>
                </a:cubicBezTo>
                <a:cubicBezTo>
                  <a:pt x="91516" y="11010"/>
                  <a:pt x="90803" y="19109"/>
                  <a:pt x="94663" y="22382"/>
                </a:cubicBezTo>
                <a:cubicBezTo>
                  <a:pt x="98524" y="25655"/>
                  <a:pt x="103275" y="26230"/>
                  <a:pt x="110902" y="27040"/>
                </a:cubicBezTo>
                <a:cubicBezTo>
                  <a:pt x="118529" y="27850"/>
                  <a:pt x="113212" y="27278"/>
                  <a:pt x="140425" y="27242"/>
                </a:cubicBezTo>
                <a:cubicBezTo>
                  <a:pt x="167638" y="27206"/>
                  <a:pt x="233902" y="26757"/>
                  <a:pt x="274182" y="26826"/>
                </a:cubicBezTo>
                <a:cubicBezTo>
                  <a:pt x="314462" y="26896"/>
                  <a:pt x="364118" y="27520"/>
                  <a:pt x="382105" y="27659"/>
                </a:cubicBezTo>
              </a:path>
            </a:pathLst>
          </a:custGeom>
          <a:noFill/>
          <a:ln w="9525" cap="flat" cmpd="sng">
            <a:solidFill>
              <a:schemeClr val="dk2"/>
            </a:solidFill>
            <a:prstDash val="solid"/>
            <a:round/>
            <a:headEnd type="none" w="med" len="med"/>
            <a:tailEnd type="none" w="med" len="med"/>
          </a:ln>
        </p:spPr>
      </p:sp>
      <p:grpSp>
        <p:nvGrpSpPr>
          <p:cNvPr id="95" name="Google Shape;95;p2"/>
          <p:cNvGrpSpPr/>
          <p:nvPr/>
        </p:nvGrpSpPr>
        <p:grpSpPr>
          <a:xfrm>
            <a:off x="-200212" y="4164011"/>
            <a:ext cx="1911067" cy="1275291"/>
            <a:chOff x="44338" y="4151134"/>
            <a:chExt cx="1911066" cy="1275291"/>
          </a:xfrm>
        </p:grpSpPr>
        <p:grpSp>
          <p:nvGrpSpPr>
            <p:cNvPr id="96" name="Google Shape;96;p2"/>
            <p:cNvGrpSpPr/>
            <p:nvPr/>
          </p:nvGrpSpPr>
          <p:grpSpPr>
            <a:xfrm>
              <a:off x="44338" y="4151134"/>
              <a:ext cx="1439313" cy="1275291"/>
              <a:chOff x="44338" y="4151134"/>
              <a:chExt cx="1439313" cy="1275291"/>
            </a:xfrm>
          </p:grpSpPr>
          <p:sp>
            <p:nvSpPr>
              <p:cNvPr id="97" name="Google Shape;97;p2"/>
              <p:cNvSpPr/>
              <p:nvPr/>
            </p:nvSpPr>
            <p:spPr>
              <a:xfrm>
                <a:off x="361950" y="4304725"/>
                <a:ext cx="1121700" cy="112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2"/>
              <p:cNvSpPr/>
              <p:nvPr/>
            </p:nvSpPr>
            <p:spPr>
              <a:xfrm>
                <a:off x="308578" y="4151134"/>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 name="Google Shape;99;p2"/>
              <p:cNvSpPr/>
              <p:nvPr/>
            </p:nvSpPr>
            <p:spPr>
              <a:xfrm>
                <a:off x="203038" y="4444800"/>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 name="Google Shape;100;p2"/>
              <p:cNvSpPr/>
              <p:nvPr/>
            </p:nvSpPr>
            <p:spPr>
              <a:xfrm>
                <a:off x="44338" y="42241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1" name="Google Shape;101;p2"/>
            <p:cNvSpPr/>
            <p:nvPr/>
          </p:nvSpPr>
          <p:spPr>
            <a:xfrm>
              <a:off x="16956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 name="Google Shape;102;p2"/>
            <p:cNvSpPr/>
            <p:nvPr/>
          </p:nvSpPr>
          <p:spPr>
            <a:xfrm>
              <a:off x="1583696" y="4789125"/>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3" name="Google Shape;103;p2"/>
          <p:cNvSpPr/>
          <p:nvPr/>
        </p:nvSpPr>
        <p:spPr>
          <a:xfrm>
            <a:off x="392501" y="4534663"/>
            <a:ext cx="615900" cy="615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04" name="Google Shape;104;p2"/>
          <p:cNvGrpSpPr/>
          <p:nvPr/>
        </p:nvGrpSpPr>
        <p:grpSpPr>
          <a:xfrm>
            <a:off x="8164201" y="4855049"/>
            <a:ext cx="771403" cy="288460"/>
            <a:chOff x="8164200" y="4855049"/>
            <a:chExt cx="771403" cy="288460"/>
          </a:xfrm>
        </p:grpSpPr>
        <p:sp>
          <p:nvSpPr>
            <p:cNvPr id="105" name="Google Shape;105;p2"/>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106;p2"/>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107;p2"/>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pic>
        <p:nvPicPr>
          <p:cNvPr id="108" name="Google Shape;108;p2"/>
          <p:cNvPicPr preferRelativeResize="0"/>
          <p:nvPr/>
        </p:nvPicPr>
        <p:blipFill rotWithShape="1">
          <a:blip r:embed="rId2">
            <a:alphaModFix/>
          </a:blip>
          <a:srcRect l="12492" t="18400" r="12342" b="12005"/>
          <a:stretch/>
        </p:blipFill>
        <p:spPr>
          <a:xfrm>
            <a:off x="8552275" y="3029175"/>
            <a:ext cx="1377700" cy="1275544"/>
          </a:xfrm>
          <a:prstGeom prst="rect">
            <a:avLst/>
          </a:prstGeom>
          <a:noFill/>
          <a:ln>
            <a:noFill/>
          </a:ln>
        </p:spPr>
      </p:pic>
      <p:pic>
        <p:nvPicPr>
          <p:cNvPr id="109" name="Google Shape;109;p2"/>
          <p:cNvPicPr preferRelativeResize="0"/>
          <p:nvPr/>
        </p:nvPicPr>
        <p:blipFill rotWithShape="1">
          <a:blip r:embed="rId2">
            <a:alphaModFix/>
          </a:blip>
          <a:srcRect l="12492" t="18400" r="12342" b="12005"/>
          <a:stretch/>
        </p:blipFill>
        <p:spPr>
          <a:xfrm>
            <a:off x="-248325" y="592308"/>
            <a:ext cx="1452025" cy="13443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BLANK_1_2">
    <p:spTree>
      <p:nvGrpSpPr>
        <p:cNvPr id="1" name="Shape 973"/>
        <p:cNvGrpSpPr/>
        <p:nvPr/>
      </p:nvGrpSpPr>
      <p:grpSpPr>
        <a:xfrm>
          <a:off x="0" y="0"/>
          <a:ext cx="0" cy="0"/>
          <a:chOff x="0" y="0"/>
          <a:chExt cx="0" cy="0"/>
        </a:xfrm>
      </p:grpSpPr>
      <p:grpSp>
        <p:nvGrpSpPr>
          <p:cNvPr id="974" name="Google Shape;974;p19"/>
          <p:cNvGrpSpPr/>
          <p:nvPr/>
        </p:nvGrpSpPr>
        <p:grpSpPr>
          <a:xfrm>
            <a:off x="77" y="50"/>
            <a:ext cx="9144183" cy="5413256"/>
            <a:chOff x="1619453" y="1201199"/>
            <a:chExt cx="3959892" cy="2344213"/>
          </a:xfrm>
        </p:grpSpPr>
        <p:sp>
          <p:nvSpPr>
            <p:cNvPr id="975" name="Google Shape;975;p19"/>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6" name="Google Shape;976;p19"/>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7" name="Google Shape;977;p19"/>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8" name="Google Shape;978;p19"/>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9" name="Google Shape;979;p19"/>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0" name="Google Shape;980;p19"/>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1" name="Google Shape;981;p19"/>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2" name="Google Shape;982;p19"/>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3" name="Google Shape;983;p19"/>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4" name="Google Shape;984;p19"/>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5" name="Google Shape;985;p19"/>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6" name="Google Shape;986;p19"/>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7" name="Google Shape;987;p19"/>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8" name="Google Shape;988;p19"/>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9" name="Google Shape;989;p19"/>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0" name="Google Shape;990;p19"/>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1" name="Google Shape;991;p19"/>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2" name="Google Shape;992;p19"/>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3" name="Google Shape;993;p19"/>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4" name="Google Shape;994;p19"/>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5" name="Google Shape;995;p19"/>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6" name="Google Shape;996;p19"/>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7" name="Google Shape;997;p19"/>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8" name="Google Shape;998;p19"/>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9" name="Google Shape;999;p19"/>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0" name="Google Shape;1000;p19"/>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1" name="Google Shape;1001;p19"/>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2" name="Google Shape;1002;p19"/>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3" name="Google Shape;1003;p19"/>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4" name="Google Shape;1004;p19"/>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5" name="Google Shape;1005;p19"/>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6" name="Google Shape;1006;p19"/>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7" name="Google Shape;1007;p19"/>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8" name="Google Shape;1008;p19"/>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9" name="Google Shape;1009;p19"/>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10" name="Google Shape;1010;p19"/>
          <p:cNvSpPr txBox="1">
            <a:spLocks noGrp="1"/>
          </p:cNvSpPr>
          <p:nvPr>
            <p:ph type="subTitle" idx="1"/>
          </p:nvPr>
        </p:nvSpPr>
        <p:spPr>
          <a:xfrm>
            <a:off x="808501" y="2344975"/>
            <a:ext cx="37611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1" name="Google Shape;1011;p19"/>
          <p:cNvSpPr txBox="1">
            <a:spLocks noGrp="1"/>
          </p:cNvSpPr>
          <p:nvPr>
            <p:ph type="title"/>
          </p:nvPr>
        </p:nvSpPr>
        <p:spPr>
          <a:xfrm>
            <a:off x="808501" y="1462100"/>
            <a:ext cx="3763500" cy="8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12" name="Google Shape;1012;p19"/>
          <p:cNvGrpSpPr/>
          <p:nvPr/>
        </p:nvGrpSpPr>
        <p:grpSpPr>
          <a:xfrm>
            <a:off x="-1630264" y="-189410"/>
            <a:ext cx="11764677" cy="790400"/>
            <a:chOff x="-1630264" y="-189410"/>
            <a:chExt cx="11764677" cy="790400"/>
          </a:xfrm>
        </p:grpSpPr>
        <p:sp>
          <p:nvSpPr>
            <p:cNvPr id="1013" name="Google Shape;1013;p19"/>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014" name="Google Shape;1014;p19"/>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015" name="Google Shape;1015;p19"/>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016" name="Google Shape;1016;p19"/>
            <p:cNvGrpSpPr/>
            <p:nvPr/>
          </p:nvGrpSpPr>
          <p:grpSpPr>
            <a:xfrm>
              <a:off x="6406513" y="222225"/>
              <a:ext cx="346813" cy="186675"/>
              <a:chOff x="6406513" y="269575"/>
              <a:chExt cx="346813" cy="186675"/>
            </a:xfrm>
          </p:grpSpPr>
          <p:sp>
            <p:nvSpPr>
              <p:cNvPr id="1017" name="Google Shape;1017;p19"/>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8" name="Google Shape;1018;p19"/>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19" name="Google Shape;1019;p19"/>
            <p:cNvGrpSpPr/>
            <p:nvPr/>
          </p:nvGrpSpPr>
          <p:grpSpPr>
            <a:xfrm>
              <a:off x="8733500" y="-1"/>
              <a:ext cx="331646" cy="342864"/>
              <a:chOff x="8489950" y="332499"/>
              <a:chExt cx="331646" cy="342864"/>
            </a:xfrm>
          </p:grpSpPr>
          <p:sp>
            <p:nvSpPr>
              <p:cNvPr id="1020" name="Google Shape;1020;p1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1" name="Google Shape;1021;p1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1022" name="Google Shape;1022;p19"/>
          <p:cNvGrpSpPr/>
          <p:nvPr/>
        </p:nvGrpSpPr>
        <p:grpSpPr>
          <a:xfrm>
            <a:off x="-1570099" y="4560991"/>
            <a:ext cx="11522848" cy="761000"/>
            <a:chOff x="-1570098" y="4560991"/>
            <a:chExt cx="11522848" cy="761000"/>
          </a:xfrm>
        </p:grpSpPr>
        <p:sp>
          <p:nvSpPr>
            <p:cNvPr id="1023" name="Google Shape;1023;p19"/>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024" name="Google Shape;1024;p19"/>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025" name="Google Shape;1025;p19"/>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026" name="Google Shape;1026;p19"/>
            <p:cNvGrpSpPr/>
            <p:nvPr/>
          </p:nvGrpSpPr>
          <p:grpSpPr>
            <a:xfrm>
              <a:off x="334300" y="4829049"/>
              <a:ext cx="771403" cy="288460"/>
              <a:chOff x="8164200" y="4855049"/>
              <a:chExt cx="771403" cy="288460"/>
            </a:xfrm>
          </p:grpSpPr>
          <p:sp>
            <p:nvSpPr>
              <p:cNvPr id="1027" name="Google Shape;1027;p19"/>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8" name="Google Shape;1028;p19"/>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9" name="Google Shape;1029;p19"/>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030" name="Google Shape;1030;p19"/>
            <p:cNvGrpSpPr/>
            <p:nvPr/>
          </p:nvGrpSpPr>
          <p:grpSpPr>
            <a:xfrm>
              <a:off x="1270875" y="4784224"/>
              <a:ext cx="331646" cy="342864"/>
              <a:chOff x="8489950" y="332499"/>
              <a:chExt cx="331646" cy="342864"/>
            </a:xfrm>
          </p:grpSpPr>
          <p:sp>
            <p:nvSpPr>
              <p:cNvPr id="1031" name="Google Shape;1031;p1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2" name="Google Shape;1032;p1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BLANK_1_2_1">
    <p:spTree>
      <p:nvGrpSpPr>
        <p:cNvPr id="1" name="Shape 1093"/>
        <p:cNvGrpSpPr/>
        <p:nvPr/>
      </p:nvGrpSpPr>
      <p:grpSpPr>
        <a:xfrm>
          <a:off x="0" y="0"/>
          <a:ext cx="0" cy="0"/>
          <a:chOff x="0" y="0"/>
          <a:chExt cx="0" cy="0"/>
        </a:xfrm>
      </p:grpSpPr>
      <p:grpSp>
        <p:nvGrpSpPr>
          <p:cNvPr id="1094" name="Google Shape;1094;p21"/>
          <p:cNvGrpSpPr/>
          <p:nvPr/>
        </p:nvGrpSpPr>
        <p:grpSpPr>
          <a:xfrm>
            <a:off x="77" y="50"/>
            <a:ext cx="9144183" cy="5413256"/>
            <a:chOff x="1619453" y="1201199"/>
            <a:chExt cx="3959892" cy="2344213"/>
          </a:xfrm>
        </p:grpSpPr>
        <p:sp>
          <p:nvSpPr>
            <p:cNvPr id="1095" name="Google Shape;1095;p21"/>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6" name="Google Shape;1096;p21"/>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7" name="Google Shape;1097;p21"/>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8" name="Google Shape;1098;p21"/>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9" name="Google Shape;1099;p21"/>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0" name="Google Shape;1100;p21"/>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1" name="Google Shape;1101;p21"/>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2" name="Google Shape;1102;p21"/>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3" name="Google Shape;1103;p21"/>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4" name="Google Shape;1104;p21"/>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5" name="Google Shape;1105;p21"/>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6" name="Google Shape;1106;p21"/>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7" name="Google Shape;1107;p21"/>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8" name="Google Shape;1108;p21"/>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9" name="Google Shape;1109;p21"/>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0" name="Google Shape;1110;p21"/>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1" name="Google Shape;1111;p21"/>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2" name="Google Shape;1112;p21"/>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3" name="Google Shape;1113;p21"/>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4" name="Google Shape;1114;p21"/>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5" name="Google Shape;1115;p21"/>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6" name="Google Shape;1116;p21"/>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7" name="Google Shape;1117;p21"/>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21"/>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9" name="Google Shape;1119;p21"/>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0" name="Google Shape;1120;p21"/>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1" name="Google Shape;1121;p21"/>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2" name="Google Shape;1122;p21"/>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3" name="Google Shape;1123;p21"/>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4" name="Google Shape;1124;p21"/>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5" name="Google Shape;1125;p21"/>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6" name="Google Shape;1126;p21"/>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7" name="Google Shape;1127;p21"/>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8" name="Google Shape;1128;p21"/>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9" name="Google Shape;1129;p21"/>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30" name="Google Shape;1130;p21"/>
          <p:cNvSpPr txBox="1">
            <a:spLocks noGrp="1"/>
          </p:cNvSpPr>
          <p:nvPr>
            <p:ph type="subTitle" idx="1"/>
          </p:nvPr>
        </p:nvSpPr>
        <p:spPr>
          <a:xfrm>
            <a:off x="4776625" y="2964425"/>
            <a:ext cx="2782800" cy="10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131" name="Google Shape;1131;p21"/>
          <p:cNvSpPr txBox="1">
            <a:spLocks noGrp="1"/>
          </p:cNvSpPr>
          <p:nvPr>
            <p:ph type="title"/>
          </p:nvPr>
        </p:nvSpPr>
        <p:spPr>
          <a:xfrm>
            <a:off x="4776625" y="1033625"/>
            <a:ext cx="3690600" cy="1931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8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grpSp>
        <p:nvGrpSpPr>
          <p:cNvPr id="1132" name="Google Shape;1132;p21"/>
          <p:cNvGrpSpPr/>
          <p:nvPr/>
        </p:nvGrpSpPr>
        <p:grpSpPr>
          <a:xfrm>
            <a:off x="-1630264" y="-189410"/>
            <a:ext cx="11764677" cy="790400"/>
            <a:chOff x="-1630264" y="-189410"/>
            <a:chExt cx="11764677" cy="790400"/>
          </a:xfrm>
        </p:grpSpPr>
        <p:sp>
          <p:nvSpPr>
            <p:cNvPr id="1133" name="Google Shape;1133;p21"/>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134" name="Google Shape;1134;p21"/>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135" name="Google Shape;1135;p21"/>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136" name="Google Shape;1136;p21"/>
            <p:cNvGrpSpPr/>
            <p:nvPr/>
          </p:nvGrpSpPr>
          <p:grpSpPr>
            <a:xfrm>
              <a:off x="6406513" y="222225"/>
              <a:ext cx="346813" cy="186675"/>
              <a:chOff x="6406513" y="269575"/>
              <a:chExt cx="346813" cy="186675"/>
            </a:xfrm>
          </p:grpSpPr>
          <p:sp>
            <p:nvSpPr>
              <p:cNvPr id="1137" name="Google Shape;1137;p21"/>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8" name="Google Shape;1138;p21"/>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39" name="Google Shape;1139;p21"/>
            <p:cNvGrpSpPr/>
            <p:nvPr/>
          </p:nvGrpSpPr>
          <p:grpSpPr>
            <a:xfrm>
              <a:off x="8733500" y="-1"/>
              <a:ext cx="331646" cy="342864"/>
              <a:chOff x="8489950" y="332499"/>
              <a:chExt cx="331646" cy="342864"/>
            </a:xfrm>
          </p:grpSpPr>
          <p:sp>
            <p:nvSpPr>
              <p:cNvPr id="1140" name="Google Shape;1140;p21"/>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1" name="Google Shape;1141;p21"/>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1142" name="Google Shape;1142;p21"/>
          <p:cNvGrpSpPr/>
          <p:nvPr/>
        </p:nvGrpSpPr>
        <p:grpSpPr>
          <a:xfrm>
            <a:off x="-1570099" y="4560991"/>
            <a:ext cx="11522848" cy="761000"/>
            <a:chOff x="-1570098" y="4560991"/>
            <a:chExt cx="11522848" cy="761000"/>
          </a:xfrm>
        </p:grpSpPr>
        <p:sp>
          <p:nvSpPr>
            <p:cNvPr id="1143" name="Google Shape;1143;p21"/>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144" name="Google Shape;1144;p21"/>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145" name="Google Shape;1145;p21"/>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146" name="Google Shape;1146;p21"/>
            <p:cNvGrpSpPr/>
            <p:nvPr/>
          </p:nvGrpSpPr>
          <p:grpSpPr>
            <a:xfrm>
              <a:off x="334300" y="4829049"/>
              <a:ext cx="771403" cy="288460"/>
              <a:chOff x="8164200" y="4855049"/>
              <a:chExt cx="771403" cy="288460"/>
            </a:xfrm>
          </p:grpSpPr>
          <p:sp>
            <p:nvSpPr>
              <p:cNvPr id="1147" name="Google Shape;1147;p21"/>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8" name="Google Shape;1148;p21"/>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9" name="Google Shape;1149;p21"/>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50" name="Google Shape;1150;p21"/>
            <p:cNvGrpSpPr/>
            <p:nvPr/>
          </p:nvGrpSpPr>
          <p:grpSpPr>
            <a:xfrm>
              <a:off x="1270875" y="4784224"/>
              <a:ext cx="331646" cy="342864"/>
              <a:chOff x="8489950" y="332499"/>
              <a:chExt cx="331646" cy="342864"/>
            </a:xfrm>
          </p:grpSpPr>
          <p:sp>
            <p:nvSpPr>
              <p:cNvPr id="1151" name="Google Shape;1151;p21"/>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2" name="Google Shape;1152;p21"/>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14"/>
        <p:cNvGrpSpPr/>
        <p:nvPr/>
      </p:nvGrpSpPr>
      <p:grpSpPr>
        <a:xfrm>
          <a:off x="0" y="0"/>
          <a:ext cx="0" cy="0"/>
          <a:chOff x="0" y="0"/>
          <a:chExt cx="0" cy="0"/>
        </a:xfrm>
      </p:grpSpPr>
      <p:grpSp>
        <p:nvGrpSpPr>
          <p:cNvPr id="1215" name="Google Shape;1215;p23"/>
          <p:cNvGrpSpPr/>
          <p:nvPr/>
        </p:nvGrpSpPr>
        <p:grpSpPr>
          <a:xfrm>
            <a:off x="77" y="50"/>
            <a:ext cx="9144183" cy="5413256"/>
            <a:chOff x="1619453" y="1201199"/>
            <a:chExt cx="3959892" cy="2344213"/>
          </a:xfrm>
        </p:grpSpPr>
        <p:sp>
          <p:nvSpPr>
            <p:cNvPr id="1216" name="Google Shape;1216;p23"/>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7" name="Google Shape;1217;p23"/>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8" name="Google Shape;1218;p23"/>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9" name="Google Shape;1219;p23"/>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0" name="Google Shape;1220;p23"/>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1" name="Google Shape;1221;p23"/>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2" name="Google Shape;1222;p23"/>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3" name="Google Shape;1223;p23"/>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4" name="Google Shape;1224;p23"/>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5" name="Google Shape;1225;p23"/>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6" name="Google Shape;1226;p23"/>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7" name="Google Shape;1227;p23"/>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8" name="Google Shape;1228;p23"/>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9" name="Google Shape;1229;p23"/>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0" name="Google Shape;1230;p23"/>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1" name="Google Shape;1231;p23"/>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2" name="Google Shape;1232;p23"/>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3" name="Google Shape;1233;p23"/>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4" name="Google Shape;1234;p23"/>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5" name="Google Shape;1235;p23"/>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6" name="Google Shape;1236;p23"/>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7" name="Google Shape;1237;p23"/>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8" name="Google Shape;1238;p23"/>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9" name="Google Shape;1239;p23"/>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0" name="Google Shape;1240;p23"/>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1" name="Google Shape;1241;p23"/>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2" name="Google Shape;1242;p23"/>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3" name="Google Shape;1243;p23"/>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4" name="Google Shape;1244;p23"/>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5" name="Google Shape;1245;p23"/>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6" name="Google Shape;1246;p23"/>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7" name="Google Shape;1247;p23"/>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8" name="Google Shape;1248;p23"/>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9" name="Google Shape;1249;p23"/>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0" name="Google Shape;1250;p23"/>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251" name="Google Shape;1251;p23"/>
          <p:cNvSpPr txBox="1">
            <a:spLocks noGrp="1"/>
          </p:cNvSpPr>
          <p:nvPr>
            <p:ph type="title"/>
          </p:nvPr>
        </p:nvSpPr>
        <p:spPr>
          <a:xfrm>
            <a:off x="808946" y="2523119"/>
            <a:ext cx="2394900" cy="2877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2" name="Google Shape;1252;p23"/>
          <p:cNvSpPr txBox="1">
            <a:spLocks noGrp="1"/>
          </p:cNvSpPr>
          <p:nvPr>
            <p:ph type="subTitle" idx="1"/>
          </p:nvPr>
        </p:nvSpPr>
        <p:spPr>
          <a:xfrm>
            <a:off x="808495" y="2902148"/>
            <a:ext cx="2395800" cy="6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3" name="Google Shape;1253;p23"/>
          <p:cNvSpPr txBox="1">
            <a:spLocks noGrp="1"/>
          </p:cNvSpPr>
          <p:nvPr>
            <p:ph type="title" idx="2"/>
          </p:nvPr>
        </p:nvSpPr>
        <p:spPr>
          <a:xfrm>
            <a:off x="3374551" y="2523119"/>
            <a:ext cx="2394900" cy="2877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4" name="Google Shape;1254;p23"/>
          <p:cNvSpPr txBox="1">
            <a:spLocks noGrp="1"/>
          </p:cNvSpPr>
          <p:nvPr>
            <p:ph type="subTitle" idx="3"/>
          </p:nvPr>
        </p:nvSpPr>
        <p:spPr>
          <a:xfrm>
            <a:off x="3374100" y="2902136"/>
            <a:ext cx="2395800" cy="6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5" name="Google Shape;1255;p23"/>
          <p:cNvSpPr txBox="1">
            <a:spLocks noGrp="1"/>
          </p:cNvSpPr>
          <p:nvPr>
            <p:ph type="title" idx="4"/>
          </p:nvPr>
        </p:nvSpPr>
        <p:spPr>
          <a:xfrm>
            <a:off x="5939705" y="2523119"/>
            <a:ext cx="2395800" cy="2877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6" name="Google Shape;1256;p23"/>
          <p:cNvSpPr txBox="1">
            <a:spLocks noGrp="1"/>
          </p:cNvSpPr>
          <p:nvPr>
            <p:ph type="subTitle" idx="5"/>
          </p:nvPr>
        </p:nvSpPr>
        <p:spPr>
          <a:xfrm>
            <a:off x="5939705" y="2902142"/>
            <a:ext cx="2395800" cy="6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7" name="Google Shape;1257;p23"/>
          <p:cNvSpPr txBox="1">
            <a:spLocks noGrp="1"/>
          </p:cNvSpPr>
          <p:nvPr>
            <p:ph type="title" idx="6"/>
          </p:nvPr>
        </p:nvSpPr>
        <p:spPr>
          <a:xfrm>
            <a:off x="720000" y="557784"/>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8" name="Google Shape;1258;p23"/>
          <p:cNvGrpSpPr/>
          <p:nvPr/>
        </p:nvGrpSpPr>
        <p:grpSpPr>
          <a:xfrm>
            <a:off x="-1630264" y="-189410"/>
            <a:ext cx="11764677" cy="790400"/>
            <a:chOff x="-1630264" y="-189410"/>
            <a:chExt cx="11764677" cy="790400"/>
          </a:xfrm>
        </p:grpSpPr>
        <p:sp>
          <p:nvSpPr>
            <p:cNvPr id="1259" name="Google Shape;1259;p23"/>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260" name="Google Shape;1260;p23"/>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261" name="Google Shape;1261;p23"/>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262" name="Google Shape;1262;p23"/>
            <p:cNvGrpSpPr/>
            <p:nvPr/>
          </p:nvGrpSpPr>
          <p:grpSpPr>
            <a:xfrm>
              <a:off x="6406513" y="222225"/>
              <a:ext cx="346813" cy="186675"/>
              <a:chOff x="6406513" y="269575"/>
              <a:chExt cx="346813" cy="186675"/>
            </a:xfrm>
          </p:grpSpPr>
          <p:sp>
            <p:nvSpPr>
              <p:cNvPr id="1263" name="Google Shape;1263;p23"/>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4" name="Google Shape;1264;p23"/>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65" name="Google Shape;1265;p23"/>
            <p:cNvGrpSpPr/>
            <p:nvPr/>
          </p:nvGrpSpPr>
          <p:grpSpPr>
            <a:xfrm>
              <a:off x="8733500" y="-1"/>
              <a:ext cx="331646" cy="342864"/>
              <a:chOff x="8489950" y="332499"/>
              <a:chExt cx="331646" cy="342864"/>
            </a:xfrm>
          </p:grpSpPr>
          <p:sp>
            <p:nvSpPr>
              <p:cNvPr id="1266" name="Google Shape;1266;p2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7" name="Google Shape;1267;p2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1268" name="Google Shape;1268;p23"/>
          <p:cNvGrpSpPr/>
          <p:nvPr/>
        </p:nvGrpSpPr>
        <p:grpSpPr>
          <a:xfrm>
            <a:off x="-1570099" y="4560991"/>
            <a:ext cx="11522848" cy="761000"/>
            <a:chOff x="-1570098" y="4560991"/>
            <a:chExt cx="11522848" cy="761000"/>
          </a:xfrm>
        </p:grpSpPr>
        <p:sp>
          <p:nvSpPr>
            <p:cNvPr id="1269" name="Google Shape;1269;p23"/>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270" name="Google Shape;1270;p23"/>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271" name="Google Shape;1271;p23"/>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272" name="Google Shape;1272;p23"/>
            <p:cNvGrpSpPr/>
            <p:nvPr/>
          </p:nvGrpSpPr>
          <p:grpSpPr>
            <a:xfrm>
              <a:off x="334300" y="4829049"/>
              <a:ext cx="771403" cy="288460"/>
              <a:chOff x="8164200" y="4855049"/>
              <a:chExt cx="771403" cy="288460"/>
            </a:xfrm>
          </p:grpSpPr>
          <p:sp>
            <p:nvSpPr>
              <p:cNvPr id="1273" name="Google Shape;1273;p23"/>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4" name="Google Shape;1274;p23"/>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5" name="Google Shape;1275;p23"/>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76" name="Google Shape;1276;p23"/>
            <p:cNvGrpSpPr/>
            <p:nvPr/>
          </p:nvGrpSpPr>
          <p:grpSpPr>
            <a:xfrm>
              <a:off x="1270875" y="4784224"/>
              <a:ext cx="331646" cy="342864"/>
              <a:chOff x="8489950" y="332499"/>
              <a:chExt cx="331646" cy="342864"/>
            </a:xfrm>
          </p:grpSpPr>
          <p:sp>
            <p:nvSpPr>
              <p:cNvPr id="1277" name="Google Shape;1277;p2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8" name="Google Shape;1278;p2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17"/>
        <p:cNvGrpSpPr/>
        <p:nvPr/>
      </p:nvGrpSpPr>
      <p:grpSpPr>
        <a:xfrm>
          <a:off x="0" y="0"/>
          <a:ext cx="0" cy="0"/>
          <a:chOff x="0" y="0"/>
          <a:chExt cx="0" cy="0"/>
        </a:xfrm>
      </p:grpSpPr>
      <p:grpSp>
        <p:nvGrpSpPr>
          <p:cNvPr id="1618" name="Google Shape;1618;p29"/>
          <p:cNvGrpSpPr/>
          <p:nvPr/>
        </p:nvGrpSpPr>
        <p:grpSpPr>
          <a:xfrm>
            <a:off x="77" y="50"/>
            <a:ext cx="9144183" cy="5413256"/>
            <a:chOff x="1619453" y="1201199"/>
            <a:chExt cx="3959892" cy="2344213"/>
          </a:xfrm>
        </p:grpSpPr>
        <p:sp>
          <p:nvSpPr>
            <p:cNvPr id="1619" name="Google Shape;1619;p29"/>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0" name="Google Shape;1620;p29"/>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1" name="Google Shape;1621;p29"/>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2" name="Google Shape;1622;p29"/>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3" name="Google Shape;1623;p29"/>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4" name="Google Shape;1624;p29"/>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5" name="Google Shape;1625;p29"/>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6" name="Google Shape;1626;p29"/>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7" name="Google Shape;1627;p29"/>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8" name="Google Shape;1628;p29"/>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9" name="Google Shape;1629;p29"/>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0" name="Google Shape;1630;p29"/>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1" name="Google Shape;1631;p29"/>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2" name="Google Shape;1632;p29"/>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3" name="Google Shape;1633;p29"/>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4" name="Google Shape;1634;p29"/>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5" name="Google Shape;1635;p29"/>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6" name="Google Shape;1636;p29"/>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7" name="Google Shape;1637;p29"/>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8" name="Google Shape;1638;p29"/>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9" name="Google Shape;1639;p29"/>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0" name="Google Shape;1640;p29"/>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1" name="Google Shape;1641;p29"/>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2" name="Google Shape;1642;p29"/>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3" name="Google Shape;1643;p29"/>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4" name="Google Shape;1644;p29"/>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5" name="Google Shape;1645;p29"/>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6" name="Google Shape;1646;p29"/>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7" name="Google Shape;1647;p29"/>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8" name="Google Shape;1648;p29"/>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9" name="Google Shape;1649;p29"/>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0" name="Google Shape;1650;p29"/>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1" name="Google Shape;1651;p29"/>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2" name="Google Shape;1652;p29"/>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3" name="Google Shape;1653;p29"/>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654" name="Google Shape;1654;p29"/>
          <p:cNvSpPr txBox="1">
            <a:spLocks noGrp="1"/>
          </p:cNvSpPr>
          <p:nvPr>
            <p:ph type="ctrTitle"/>
          </p:nvPr>
        </p:nvSpPr>
        <p:spPr>
          <a:xfrm>
            <a:off x="1611975" y="813625"/>
            <a:ext cx="5919900" cy="10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5" name="Google Shape;1655;p29"/>
          <p:cNvSpPr txBox="1">
            <a:spLocks noGrp="1"/>
          </p:cNvSpPr>
          <p:nvPr>
            <p:ph type="subTitle" idx="1"/>
          </p:nvPr>
        </p:nvSpPr>
        <p:spPr>
          <a:xfrm>
            <a:off x="2777775" y="1936150"/>
            <a:ext cx="35883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6" name="Google Shape;1656;p29"/>
          <p:cNvSpPr txBox="1">
            <a:spLocks noGrp="1"/>
          </p:cNvSpPr>
          <p:nvPr>
            <p:ph type="subTitle" idx="2"/>
          </p:nvPr>
        </p:nvSpPr>
        <p:spPr>
          <a:xfrm rot="-1283">
            <a:off x="2963700" y="4184197"/>
            <a:ext cx="32166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7" name="Google Shape;1657;p29"/>
          <p:cNvSpPr txBox="1"/>
          <p:nvPr/>
        </p:nvSpPr>
        <p:spPr>
          <a:xfrm>
            <a:off x="2963700" y="3298235"/>
            <a:ext cx="3216600" cy="751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latin typeface="Arimo"/>
                <a:ea typeface="Arimo"/>
                <a:cs typeface="Arimo"/>
                <a:sym typeface="Arimo"/>
              </a:rPr>
              <a:t>CREDITS:</a:t>
            </a:r>
            <a:r>
              <a:rPr lang="en" sz="1100">
                <a:solidFill>
                  <a:schemeClr val="dk1"/>
                </a:solidFill>
                <a:latin typeface="Arimo"/>
                <a:ea typeface="Arimo"/>
                <a:cs typeface="Arimo"/>
                <a:sym typeface="Arimo"/>
              </a:rPr>
              <a:t> This presentation template was created by </a:t>
            </a:r>
            <a:r>
              <a:rPr lang="en" sz="11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100" b="1">
                <a:solidFill>
                  <a:schemeClr val="dk1"/>
                </a:solidFill>
                <a:latin typeface="Arimo"/>
                <a:ea typeface="Arimo"/>
                <a:cs typeface="Arimo"/>
                <a:sym typeface="Arimo"/>
              </a:rPr>
              <a:t>,</a:t>
            </a:r>
            <a:r>
              <a:rPr lang="en" sz="1100">
                <a:solidFill>
                  <a:schemeClr val="dk1"/>
                </a:solidFill>
                <a:latin typeface="Arimo"/>
                <a:ea typeface="Arimo"/>
                <a:cs typeface="Arimo"/>
                <a:sym typeface="Arimo"/>
              </a:rPr>
              <a:t> and includes icons by </a:t>
            </a:r>
            <a:r>
              <a:rPr lang="en" sz="11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100" b="1">
                <a:solidFill>
                  <a:schemeClr val="dk1"/>
                </a:solidFill>
                <a:latin typeface="Arimo"/>
                <a:ea typeface="Arimo"/>
                <a:cs typeface="Arimo"/>
                <a:sym typeface="Arimo"/>
              </a:rPr>
              <a:t>,</a:t>
            </a:r>
            <a:r>
              <a:rPr lang="en" sz="1100">
                <a:solidFill>
                  <a:schemeClr val="dk1"/>
                </a:solidFill>
                <a:latin typeface="Arimo"/>
                <a:ea typeface="Arimo"/>
                <a:cs typeface="Arimo"/>
                <a:sym typeface="Arimo"/>
              </a:rPr>
              <a:t> and infographics &amp; images by </a:t>
            </a:r>
            <a:r>
              <a:rPr lang="en" sz="11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100" b="1">
              <a:solidFill>
                <a:schemeClr val="dk1"/>
              </a:solidFill>
              <a:latin typeface="Arimo"/>
              <a:ea typeface="Arimo"/>
              <a:cs typeface="Arimo"/>
              <a:sym typeface="Arimo"/>
            </a:endParaRPr>
          </a:p>
        </p:txBody>
      </p:sp>
      <p:grpSp>
        <p:nvGrpSpPr>
          <p:cNvPr id="1658" name="Google Shape;1658;p29"/>
          <p:cNvGrpSpPr/>
          <p:nvPr/>
        </p:nvGrpSpPr>
        <p:grpSpPr>
          <a:xfrm>
            <a:off x="-1630264" y="-189410"/>
            <a:ext cx="11764677" cy="790400"/>
            <a:chOff x="-1630264" y="-189410"/>
            <a:chExt cx="11764677" cy="790400"/>
          </a:xfrm>
        </p:grpSpPr>
        <p:sp>
          <p:nvSpPr>
            <p:cNvPr id="1659" name="Google Shape;1659;p29"/>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660" name="Google Shape;1660;p29"/>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661" name="Google Shape;1661;p29"/>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662" name="Google Shape;1662;p29"/>
            <p:cNvGrpSpPr/>
            <p:nvPr/>
          </p:nvGrpSpPr>
          <p:grpSpPr>
            <a:xfrm>
              <a:off x="6406513" y="222225"/>
              <a:ext cx="346813" cy="186675"/>
              <a:chOff x="6406513" y="269575"/>
              <a:chExt cx="346813" cy="186675"/>
            </a:xfrm>
          </p:grpSpPr>
          <p:sp>
            <p:nvSpPr>
              <p:cNvPr id="1663" name="Google Shape;1663;p29"/>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4" name="Google Shape;1664;p29"/>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65" name="Google Shape;1665;p29"/>
            <p:cNvGrpSpPr/>
            <p:nvPr/>
          </p:nvGrpSpPr>
          <p:grpSpPr>
            <a:xfrm>
              <a:off x="8733500" y="-1"/>
              <a:ext cx="331646" cy="342864"/>
              <a:chOff x="8489950" y="332499"/>
              <a:chExt cx="331646" cy="342864"/>
            </a:xfrm>
          </p:grpSpPr>
          <p:sp>
            <p:nvSpPr>
              <p:cNvPr id="1666" name="Google Shape;1666;p2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7" name="Google Shape;1667;p2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1668" name="Google Shape;1668;p29"/>
          <p:cNvGrpSpPr/>
          <p:nvPr/>
        </p:nvGrpSpPr>
        <p:grpSpPr>
          <a:xfrm>
            <a:off x="-1570099" y="4560991"/>
            <a:ext cx="11522848" cy="761000"/>
            <a:chOff x="-1570098" y="4560991"/>
            <a:chExt cx="11522848" cy="761000"/>
          </a:xfrm>
        </p:grpSpPr>
        <p:sp>
          <p:nvSpPr>
            <p:cNvPr id="1669" name="Google Shape;1669;p29"/>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670" name="Google Shape;1670;p29"/>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671" name="Google Shape;1671;p29"/>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672" name="Google Shape;1672;p29"/>
            <p:cNvGrpSpPr/>
            <p:nvPr/>
          </p:nvGrpSpPr>
          <p:grpSpPr>
            <a:xfrm>
              <a:off x="334300" y="4829049"/>
              <a:ext cx="771403" cy="288460"/>
              <a:chOff x="8164200" y="4855049"/>
              <a:chExt cx="771403" cy="288460"/>
            </a:xfrm>
          </p:grpSpPr>
          <p:sp>
            <p:nvSpPr>
              <p:cNvPr id="1673" name="Google Shape;1673;p29"/>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4" name="Google Shape;1674;p29"/>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5" name="Google Shape;1675;p29"/>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76" name="Google Shape;1676;p29"/>
            <p:cNvGrpSpPr/>
            <p:nvPr/>
          </p:nvGrpSpPr>
          <p:grpSpPr>
            <a:xfrm>
              <a:off x="1270875" y="4784224"/>
              <a:ext cx="331646" cy="342864"/>
              <a:chOff x="8489950" y="332499"/>
              <a:chExt cx="331646" cy="342864"/>
            </a:xfrm>
          </p:grpSpPr>
          <p:sp>
            <p:nvSpPr>
              <p:cNvPr id="1677" name="Google Shape;1677;p2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8" name="Google Shape;1678;p2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9"/>
        <p:cNvGrpSpPr/>
        <p:nvPr/>
      </p:nvGrpSpPr>
      <p:grpSpPr>
        <a:xfrm>
          <a:off x="0" y="0"/>
          <a:ext cx="0" cy="0"/>
          <a:chOff x="0" y="0"/>
          <a:chExt cx="0" cy="0"/>
        </a:xfrm>
      </p:grpSpPr>
      <p:grpSp>
        <p:nvGrpSpPr>
          <p:cNvPr id="1680" name="Google Shape;1680;p30"/>
          <p:cNvGrpSpPr/>
          <p:nvPr/>
        </p:nvGrpSpPr>
        <p:grpSpPr>
          <a:xfrm>
            <a:off x="77" y="50"/>
            <a:ext cx="9144183" cy="5413256"/>
            <a:chOff x="1619453" y="1201199"/>
            <a:chExt cx="3959892" cy="2344213"/>
          </a:xfrm>
        </p:grpSpPr>
        <p:sp>
          <p:nvSpPr>
            <p:cNvPr id="1681" name="Google Shape;1681;p30"/>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2" name="Google Shape;1682;p30"/>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3" name="Google Shape;1683;p30"/>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4" name="Google Shape;1684;p30"/>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5" name="Google Shape;1685;p30"/>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6" name="Google Shape;1686;p30"/>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7" name="Google Shape;1687;p30"/>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8" name="Google Shape;1688;p30"/>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9" name="Google Shape;1689;p30"/>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0" name="Google Shape;1690;p30"/>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1" name="Google Shape;1691;p30"/>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2" name="Google Shape;1692;p30"/>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3" name="Google Shape;1693;p30"/>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4" name="Google Shape;1694;p30"/>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5" name="Google Shape;1695;p30"/>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6" name="Google Shape;1696;p30"/>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7" name="Google Shape;1697;p30"/>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8" name="Google Shape;1698;p30"/>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9" name="Google Shape;1699;p30"/>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0" name="Google Shape;1700;p30"/>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1" name="Google Shape;1701;p30"/>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2" name="Google Shape;1702;p30"/>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3" name="Google Shape;1703;p30"/>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4" name="Google Shape;1704;p30"/>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5" name="Google Shape;1705;p30"/>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6" name="Google Shape;1706;p30"/>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7" name="Google Shape;1707;p30"/>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8" name="Google Shape;1708;p30"/>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9" name="Google Shape;1709;p30"/>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0" name="Google Shape;1710;p30"/>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1" name="Google Shape;1711;p30"/>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2" name="Google Shape;1712;p30"/>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3" name="Google Shape;1713;p30"/>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4" name="Google Shape;1714;p30"/>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5" name="Google Shape;1715;p30"/>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716" name="Google Shape;1716;p30"/>
          <p:cNvGrpSpPr/>
          <p:nvPr/>
        </p:nvGrpSpPr>
        <p:grpSpPr>
          <a:xfrm>
            <a:off x="-1630264" y="-189410"/>
            <a:ext cx="11764677" cy="790400"/>
            <a:chOff x="-1630264" y="-189410"/>
            <a:chExt cx="11764677" cy="790400"/>
          </a:xfrm>
        </p:grpSpPr>
        <p:sp>
          <p:nvSpPr>
            <p:cNvPr id="1717" name="Google Shape;1717;p30"/>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718" name="Google Shape;1718;p3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719" name="Google Shape;1719;p3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720" name="Google Shape;1720;p30"/>
            <p:cNvGrpSpPr/>
            <p:nvPr/>
          </p:nvGrpSpPr>
          <p:grpSpPr>
            <a:xfrm>
              <a:off x="6406513" y="222225"/>
              <a:ext cx="346813" cy="186675"/>
              <a:chOff x="6406513" y="269575"/>
              <a:chExt cx="346813" cy="186675"/>
            </a:xfrm>
          </p:grpSpPr>
          <p:sp>
            <p:nvSpPr>
              <p:cNvPr id="1721" name="Google Shape;1721;p30"/>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22" name="Google Shape;1722;p30"/>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723" name="Google Shape;1723;p30"/>
            <p:cNvGrpSpPr/>
            <p:nvPr/>
          </p:nvGrpSpPr>
          <p:grpSpPr>
            <a:xfrm>
              <a:off x="8733500" y="-1"/>
              <a:ext cx="331646" cy="342864"/>
              <a:chOff x="8489950" y="332499"/>
              <a:chExt cx="331646" cy="342864"/>
            </a:xfrm>
          </p:grpSpPr>
          <p:sp>
            <p:nvSpPr>
              <p:cNvPr id="1724" name="Google Shape;1724;p3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25" name="Google Shape;1725;p3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1726" name="Google Shape;1726;p30"/>
          <p:cNvGrpSpPr/>
          <p:nvPr/>
        </p:nvGrpSpPr>
        <p:grpSpPr>
          <a:xfrm>
            <a:off x="-1570099" y="4560991"/>
            <a:ext cx="11522848" cy="761000"/>
            <a:chOff x="-1570098" y="4560991"/>
            <a:chExt cx="11522848" cy="761000"/>
          </a:xfrm>
        </p:grpSpPr>
        <p:sp>
          <p:nvSpPr>
            <p:cNvPr id="1727" name="Google Shape;1727;p30"/>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728" name="Google Shape;1728;p3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729" name="Google Shape;1729;p3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730" name="Google Shape;1730;p30"/>
            <p:cNvGrpSpPr/>
            <p:nvPr/>
          </p:nvGrpSpPr>
          <p:grpSpPr>
            <a:xfrm>
              <a:off x="334300" y="4829049"/>
              <a:ext cx="771403" cy="288460"/>
              <a:chOff x="8164200" y="4855049"/>
              <a:chExt cx="771403" cy="288460"/>
            </a:xfrm>
          </p:grpSpPr>
          <p:sp>
            <p:nvSpPr>
              <p:cNvPr id="1731" name="Google Shape;1731;p30"/>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2" name="Google Shape;1732;p30"/>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3" name="Google Shape;1733;p30"/>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734" name="Google Shape;1734;p30"/>
            <p:cNvGrpSpPr/>
            <p:nvPr/>
          </p:nvGrpSpPr>
          <p:grpSpPr>
            <a:xfrm>
              <a:off x="1270875" y="4784224"/>
              <a:ext cx="331646" cy="342864"/>
              <a:chOff x="8489950" y="332499"/>
              <a:chExt cx="331646" cy="342864"/>
            </a:xfrm>
          </p:grpSpPr>
          <p:sp>
            <p:nvSpPr>
              <p:cNvPr id="1735" name="Google Shape;1735;p3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6" name="Google Shape;1736;p3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37"/>
        <p:cNvGrpSpPr/>
        <p:nvPr/>
      </p:nvGrpSpPr>
      <p:grpSpPr>
        <a:xfrm>
          <a:off x="0" y="0"/>
          <a:ext cx="0" cy="0"/>
          <a:chOff x="0" y="0"/>
          <a:chExt cx="0" cy="0"/>
        </a:xfrm>
      </p:grpSpPr>
      <p:grpSp>
        <p:nvGrpSpPr>
          <p:cNvPr id="1738" name="Google Shape;1738;p31"/>
          <p:cNvGrpSpPr/>
          <p:nvPr/>
        </p:nvGrpSpPr>
        <p:grpSpPr>
          <a:xfrm>
            <a:off x="77" y="50"/>
            <a:ext cx="9144183" cy="5413256"/>
            <a:chOff x="1619453" y="1201199"/>
            <a:chExt cx="3959892" cy="2344213"/>
          </a:xfrm>
        </p:grpSpPr>
        <p:sp>
          <p:nvSpPr>
            <p:cNvPr id="1739" name="Google Shape;1739;p31"/>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0" name="Google Shape;1740;p31"/>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1" name="Google Shape;1741;p31"/>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2" name="Google Shape;1742;p31"/>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3" name="Google Shape;1743;p31"/>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4" name="Google Shape;1744;p31"/>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5" name="Google Shape;1745;p31"/>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6" name="Google Shape;1746;p31"/>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7" name="Google Shape;1747;p31"/>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8" name="Google Shape;1748;p31"/>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9" name="Google Shape;1749;p31"/>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0" name="Google Shape;1750;p31"/>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1" name="Google Shape;1751;p31"/>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2" name="Google Shape;1752;p31"/>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3" name="Google Shape;1753;p31"/>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4" name="Google Shape;1754;p31"/>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5" name="Google Shape;1755;p31"/>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6" name="Google Shape;1756;p31"/>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7" name="Google Shape;1757;p31"/>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8" name="Google Shape;1758;p31"/>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9" name="Google Shape;1759;p31"/>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0" name="Google Shape;1760;p31"/>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1" name="Google Shape;1761;p31"/>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2" name="Google Shape;1762;p31"/>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3" name="Google Shape;1763;p31"/>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4" name="Google Shape;1764;p31"/>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5" name="Google Shape;1765;p31"/>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6" name="Google Shape;1766;p31"/>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7" name="Google Shape;1767;p31"/>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8" name="Google Shape;1768;p31"/>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9" name="Google Shape;1769;p31"/>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70" name="Google Shape;1770;p31"/>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71" name="Google Shape;1771;p31"/>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72" name="Google Shape;1772;p31"/>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73" name="Google Shape;1773;p31"/>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pic>
        <p:nvPicPr>
          <p:cNvPr id="1774" name="Google Shape;1774;p31"/>
          <p:cNvPicPr preferRelativeResize="0"/>
          <p:nvPr/>
        </p:nvPicPr>
        <p:blipFill rotWithShape="1">
          <a:blip r:embed="rId2">
            <a:alphaModFix/>
          </a:blip>
          <a:srcRect l="12492" t="18400" r="12342" b="12005"/>
          <a:stretch/>
        </p:blipFill>
        <p:spPr>
          <a:xfrm>
            <a:off x="8552275" y="3029175"/>
            <a:ext cx="1377700" cy="1275544"/>
          </a:xfrm>
          <a:prstGeom prst="rect">
            <a:avLst/>
          </a:prstGeom>
          <a:noFill/>
          <a:ln>
            <a:noFill/>
          </a:ln>
        </p:spPr>
      </p:pic>
      <p:pic>
        <p:nvPicPr>
          <p:cNvPr id="1775" name="Google Shape;1775;p31"/>
          <p:cNvPicPr preferRelativeResize="0"/>
          <p:nvPr/>
        </p:nvPicPr>
        <p:blipFill rotWithShape="1">
          <a:blip r:embed="rId2">
            <a:alphaModFix/>
          </a:blip>
          <a:srcRect l="12492" t="18400" r="12342" b="12005"/>
          <a:stretch/>
        </p:blipFill>
        <p:spPr>
          <a:xfrm>
            <a:off x="-248325" y="592308"/>
            <a:ext cx="1452025" cy="13443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grpSp>
        <p:nvGrpSpPr>
          <p:cNvPr id="111" name="Google Shape;111;p3"/>
          <p:cNvGrpSpPr/>
          <p:nvPr/>
        </p:nvGrpSpPr>
        <p:grpSpPr>
          <a:xfrm>
            <a:off x="77" y="50"/>
            <a:ext cx="9144183" cy="5413256"/>
            <a:chOff x="1619453" y="1201199"/>
            <a:chExt cx="3959892" cy="2344213"/>
          </a:xfrm>
        </p:grpSpPr>
        <p:sp>
          <p:nvSpPr>
            <p:cNvPr id="112" name="Google Shape;112;p3"/>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 name="Google Shape;113;p3"/>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 name="Google Shape;114;p3"/>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 name="Google Shape;115;p3"/>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 name="Google Shape;116;p3"/>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 name="Google Shape;117;p3"/>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 name="Google Shape;118;p3"/>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 name="Google Shape;119;p3"/>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 name="Google Shape;120;p3"/>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 name="Google Shape;121;p3"/>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 name="Google Shape;122;p3"/>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 name="Google Shape;123;p3"/>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 name="Google Shape;124;p3"/>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 name="Google Shape;125;p3"/>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 name="Google Shape;126;p3"/>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 name="Google Shape;127;p3"/>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 name="Google Shape;128;p3"/>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 name="Google Shape;129;p3"/>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 name="Google Shape;130;p3"/>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 name="Google Shape;131;p3"/>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 name="Google Shape;132;p3"/>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 name="Google Shape;133;p3"/>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 name="Google Shape;134;p3"/>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 name="Google Shape;135;p3"/>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 name="Google Shape;136;p3"/>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 name="Google Shape;137;p3"/>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 name="Google Shape;138;p3"/>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 name="Google Shape;139;p3"/>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 name="Google Shape;140;p3"/>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 name="Google Shape;141;p3"/>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 name="Google Shape;142;p3"/>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3" name="Google Shape;143;p3"/>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 name="Google Shape;144;p3"/>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 name="Google Shape;145;p3"/>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 name="Google Shape;146;p3"/>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47" name="Google Shape;147;p3"/>
          <p:cNvSpPr txBox="1">
            <a:spLocks noGrp="1"/>
          </p:cNvSpPr>
          <p:nvPr>
            <p:ph type="title" hasCustomPrompt="1"/>
          </p:nvPr>
        </p:nvSpPr>
        <p:spPr>
          <a:xfrm>
            <a:off x="3796851" y="1403638"/>
            <a:ext cx="1550100" cy="1035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8" name="Google Shape;148;p3"/>
          <p:cNvSpPr txBox="1">
            <a:spLocks noGrp="1"/>
          </p:cNvSpPr>
          <p:nvPr>
            <p:ph type="subTitle" idx="1"/>
          </p:nvPr>
        </p:nvSpPr>
        <p:spPr>
          <a:xfrm rot="237">
            <a:off x="2391900" y="3511913"/>
            <a:ext cx="4360200" cy="458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 name="Google Shape;149;p3"/>
          <p:cNvSpPr txBox="1">
            <a:spLocks noGrp="1"/>
          </p:cNvSpPr>
          <p:nvPr>
            <p:ph type="title" idx="2"/>
          </p:nvPr>
        </p:nvSpPr>
        <p:spPr>
          <a:xfrm>
            <a:off x="2391900" y="2840075"/>
            <a:ext cx="4360200" cy="6717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150" name="Google Shape;150;p3"/>
          <p:cNvGrpSpPr/>
          <p:nvPr/>
        </p:nvGrpSpPr>
        <p:grpSpPr>
          <a:xfrm>
            <a:off x="-1630264" y="-189410"/>
            <a:ext cx="11764677" cy="790400"/>
            <a:chOff x="-1630264" y="-189410"/>
            <a:chExt cx="11764677" cy="790400"/>
          </a:xfrm>
        </p:grpSpPr>
        <p:sp>
          <p:nvSpPr>
            <p:cNvPr id="151" name="Google Shape;151;p3"/>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52" name="Google Shape;152;p3"/>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53" name="Google Shape;153;p3"/>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54" name="Google Shape;154;p3"/>
            <p:cNvGrpSpPr/>
            <p:nvPr/>
          </p:nvGrpSpPr>
          <p:grpSpPr>
            <a:xfrm>
              <a:off x="6406513" y="222225"/>
              <a:ext cx="346813" cy="186675"/>
              <a:chOff x="6406513" y="269575"/>
              <a:chExt cx="346813" cy="186675"/>
            </a:xfrm>
          </p:grpSpPr>
          <p:sp>
            <p:nvSpPr>
              <p:cNvPr id="155" name="Google Shape;155;p3"/>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156;p3"/>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7" name="Google Shape;157;p3"/>
            <p:cNvGrpSpPr/>
            <p:nvPr/>
          </p:nvGrpSpPr>
          <p:grpSpPr>
            <a:xfrm>
              <a:off x="8733500" y="-1"/>
              <a:ext cx="331646" cy="342864"/>
              <a:chOff x="8489950" y="332499"/>
              <a:chExt cx="331646" cy="342864"/>
            </a:xfrm>
          </p:grpSpPr>
          <p:sp>
            <p:nvSpPr>
              <p:cNvPr id="158" name="Google Shape;158;p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 name="Google Shape;159;p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160" name="Google Shape;160;p3"/>
          <p:cNvGrpSpPr/>
          <p:nvPr/>
        </p:nvGrpSpPr>
        <p:grpSpPr>
          <a:xfrm>
            <a:off x="-1570099" y="4560991"/>
            <a:ext cx="11522848" cy="761000"/>
            <a:chOff x="-1570098" y="4560991"/>
            <a:chExt cx="11522848" cy="761000"/>
          </a:xfrm>
        </p:grpSpPr>
        <p:sp>
          <p:nvSpPr>
            <p:cNvPr id="161" name="Google Shape;161;p3"/>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62" name="Google Shape;162;p3"/>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63" name="Google Shape;163;p3"/>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64" name="Google Shape;164;p3"/>
            <p:cNvGrpSpPr/>
            <p:nvPr/>
          </p:nvGrpSpPr>
          <p:grpSpPr>
            <a:xfrm>
              <a:off x="334300" y="4829049"/>
              <a:ext cx="771403" cy="288460"/>
              <a:chOff x="8164200" y="4855049"/>
              <a:chExt cx="771403" cy="288460"/>
            </a:xfrm>
          </p:grpSpPr>
          <p:sp>
            <p:nvSpPr>
              <p:cNvPr id="165" name="Google Shape;165;p3"/>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166;p3"/>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167;p3"/>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8" name="Google Shape;168;p3"/>
            <p:cNvGrpSpPr/>
            <p:nvPr/>
          </p:nvGrpSpPr>
          <p:grpSpPr>
            <a:xfrm>
              <a:off x="1270875" y="4784224"/>
              <a:ext cx="331646" cy="342864"/>
              <a:chOff x="8489950" y="332499"/>
              <a:chExt cx="331646" cy="342864"/>
            </a:xfrm>
          </p:grpSpPr>
          <p:sp>
            <p:nvSpPr>
              <p:cNvPr id="169" name="Google Shape;169;p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170;p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1"/>
        <p:cNvGrpSpPr/>
        <p:nvPr/>
      </p:nvGrpSpPr>
      <p:grpSpPr>
        <a:xfrm>
          <a:off x="0" y="0"/>
          <a:ext cx="0" cy="0"/>
          <a:chOff x="0" y="0"/>
          <a:chExt cx="0" cy="0"/>
        </a:xfrm>
      </p:grpSpPr>
      <p:grpSp>
        <p:nvGrpSpPr>
          <p:cNvPr id="172" name="Google Shape;172;p4"/>
          <p:cNvGrpSpPr/>
          <p:nvPr/>
        </p:nvGrpSpPr>
        <p:grpSpPr>
          <a:xfrm>
            <a:off x="77" y="50"/>
            <a:ext cx="9144183" cy="5413256"/>
            <a:chOff x="1619453" y="1201199"/>
            <a:chExt cx="3959892" cy="2344213"/>
          </a:xfrm>
        </p:grpSpPr>
        <p:sp>
          <p:nvSpPr>
            <p:cNvPr id="173" name="Google Shape;173;p4"/>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 name="Google Shape;174;p4"/>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 name="Google Shape;175;p4"/>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176;p4"/>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7" name="Google Shape;177;p4"/>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178;p4"/>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9" name="Google Shape;179;p4"/>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180;p4"/>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1" name="Google Shape;181;p4"/>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2" name="Google Shape;182;p4"/>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3" name="Google Shape;183;p4"/>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4" name="Google Shape;184;p4"/>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5" name="Google Shape;185;p4"/>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6" name="Google Shape;186;p4"/>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7" name="Google Shape;187;p4"/>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8" name="Google Shape;188;p4"/>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9" name="Google Shape;189;p4"/>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0" name="Google Shape;190;p4"/>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1" name="Google Shape;191;p4"/>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2" name="Google Shape;192;p4"/>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3" name="Google Shape;193;p4"/>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4" name="Google Shape;194;p4"/>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5" name="Google Shape;195;p4"/>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6" name="Google Shape;196;p4"/>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7" name="Google Shape;197;p4"/>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8" name="Google Shape;198;p4"/>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9" name="Google Shape;199;p4"/>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0" name="Google Shape;200;p4"/>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1" name="Google Shape;201;p4"/>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2" name="Google Shape;202;p4"/>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3" name="Google Shape;203;p4"/>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4" name="Google Shape;204;p4"/>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 name="Google Shape;205;p4"/>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6" name="Google Shape;206;p4"/>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7" name="Google Shape;207;p4"/>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08" name="Google Shape;208;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9" name="Google Shape;209;p4"/>
          <p:cNvSpPr txBox="1">
            <a:spLocks noGrp="1"/>
          </p:cNvSpPr>
          <p:nvPr>
            <p:ph type="body" idx="1"/>
          </p:nvPr>
        </p:nvSpPr>
        <p:spPr>
          <a:xfrm>
            <a:off x="720000" y="1174500"/>
            <a:ext cx="7704000" cy="34290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SzPts val="1400"/>
              <a:buChar char="●"/>
              <a:defRPr/>
            </a:lvl1pPr>
            <a:lvl2pPr marL="914377" lvl="1" indent="-317492" rtl="0">
              <a:lnSpc>
                <a:spcPct val="115000"/>
              </a:lnSpc>
              <a:spcBef>
                <a:spcPts val="0"/>
              </a:spcBef>
              <a:spcAft>
                <a:spcPts val="0"/>
              </a:spcAft>
              <a:buSzPts val="1400"/>
              <a:buChar char="○"/>
              <a:defRPr/>
            </a:lvl2pPr>
            <a:lvl3pPr marL="1371566" lvl="2" indent="-317492" rtl="0">
              <a:lnSpc>
                <a:spcPct val="115000"/>
              </a:lnSpc>
              <a:spcBef>
                <a:spcPts val="1600"/>
              </a:spcBef>
              <a:spcAft>
                <a:spcPts val="0"/>
              </a:spcAft>
              <a:buSzPts val="1400"/>
              <a:buChar char="■"/>
              <a:defRPr/>
            </a:lvl3pPr>
            <a:lvl4pPr marL="1828754" lvl="3" indent="-317492" rtl="0">
              <a:lnSpc>
                <a:spcPct val="115000"/>
              </a:lnSpc>
              <a:spcBef>
                <a:spcPts val="1600"/>
              </a:spcBef>
              <a:spcAft>
                <a:spcPts val="0"/>
              </a:spcAft>
              <a:buSzPts val="1400"/>
              <a:buChar char="●"/>
              <a:defRPr/>
            </a:lvl4pPr>
            <a:lvl5pPr marL="2285943" lvl="4" indent="-317492" rtl="0">
              <a:lnSpc>
                <a:spcPct val="115000"/>
              </a:lnSpc>
              <a:spcBef>
                <a:spcPts val="1600"/>
              </a:spcBef>
              <a:spcAft>
                <a:spcPts val="0"/>
              </a:spcAft>
              <a:buSzPts val="1400"/>
              <a:buChar char="○"/>
              <a:defRPr/>
            </a:lvl5pPr>
            <a:lvl6pPr marL="2743131" lvl="5" indent="-317492" rtl="0">
              <a:lnSpc>
                <a:spcPct val="115000"/>
              </a:lnSpc>
              <a:spcBef>
                <a:spcPts val="1600"/>
              </a:spcBef>
              <a:spcAft>
                <a:spcPts val="0"/>
              </a:spcAft>
              <a:buSzPts val="1400"/>
              <a:buChar char="■"/>
              <a:defRPr/>
            </a:lvl6pPr>
            <a:lvl7pPr marL="3200320" lvl="6" indent="-317492" rtl="0">
              <a:lnSpc>
                <a:spcPct val="115000"/>
              </a:lnSpc>
              <a:spcBef>
                <a:spcPts val="1600"/>
              </a:spcBef>
              <a:spcAft>
                <a:spcPts val="0"/>
              </a:spcAft>
              <a:buSzPts val="1400"/>
              <a:buChar char="●"/>
              <a:defRPr/>
            </a:lvl7pPr>
            <a:lvl8pPr marL="3657509" lvl="7" indent="-317492" rtl="0">
              <a:lnSpc>
                <a:spcPct val="115000"/>
              </a:lnSpc>
              <a:spcBef>
                <a:spcPts val="1600"/>
              </a:spcBef>
              <a:spcAft>
                <a:spcPts val="0"/>
              </a:spcAft>
              <a:buSzPts val="1400"/>
              <a:buChar char="○"/>
              <a:defRPr/>
            </a:lvl8pPr>
            <a:lvl9pPr marL="4114697" lvl="8" indent="-317492" rtl="0">
              <a:lnSpc>
                <a:spcPct val="115000"/>
              </a:lnSpc>
              <a:spcBef>
                <a:spcPts val="1600"/>
              </a:spcBef>
              <a:spcAft>
                <a:spcPts val="1600"/>
              </a:spcAft>
              <a:buSzPts val="1400"/>
              <a:buChar char="■"/>
              <a:defRPr/>
            </a:lvl9pPr>
          </a:lstStyle>
          <a:p>
            <a:endParaRPr/>
          </a:p>
        </p:txBody>
      </p:sp>
      <p:grpSp>
        <p:nvGrpSpPr>
          <p:cNvPr id="210" name="Google Shape;210;p4"/>
          <p:cNvGrpSpPr/>
          <p:nvPr/>
        </p:nvGrpSpPr>
        <p:grpSpPr>
          <a:xfrm>
            <a:off x="-1630264" y="-189410"/>
            <a:ext cx="11764677" cy="790400"/>
            <a:chOff x="-1630264" y="-189410"/>
            <a:chExt cx="11764677" cy="790400"/>
          </a:xfrm>
        </p:grpSpPr>
        <p:sp>
          <p:nvSpPr>
            <p:cNvPr id="211" name="Google Shape;211;p4"/>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212" name="Google Shape;212;p4"/>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213" name="Google Shape;213;p4"/>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214" name="Google Shape;214;p4"/>
            <p:cNvGrpSpPr/>
            <p:nvPr/>
          </p:nvGrpSpPr>
          <p:grpSpPr>
            <a:xfrm>
              <a:off x="6406513" y="222225"/>
              <a:ext cx="346813" cy="186675"/>
              <a:chOff x="6406513" y="269575"/>
              <a:chExt cx="346813" cy="186675"/>
            </a:xfrm>
          </p:grpSpPr>
          <p:sp>
            <p:nvSpPr>
              <p:cNvPr id="215" name="Google Shape;215;p4"/>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 name="Google Shape;216;p4"/>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7" name="Google Shape;217;p4"/>
            <p:cNvGrpSpPr/>
            <p:nvPr/>
          </p:nvGrpSpPr>
          <p:grpSpPr>
            <a:xfrm>
              <a:off x="8733500" y="-1"/>
              <a:ext cx="331646" cy="342864"/>
              <a:chOff x="8489950" y="332499"/>
              <a:chExt cx="331646" cy="342864"/>
            </a:xfrm>
          </p:grpSpPr>
          <p:sp>
            <p:nvSpPr>
              <p:cNvPr id="218" name="Google Shape;218;p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220" name="Google Shape;220;p4"/>
          <p:cNvGrpSpPr/>
          <p:nvPr/>
        </p:nvGrpSpPr>
        <p:grpSpPr>
          <a:xfrm>
            <a:off x="-1570099" y="4560991"/>
            <a:ext cx="11522848" cy="761000"/>
            <a:chOff x="-1570098" y="4560991"/>
            <a:chExt cx="11522848" cy="761000"/>
          </a:xfrm>
        </p:grpSpPr>
        <p:sp>
          <p:nvSpPr>
            <p:cNvPr id="221" name="Google Shape;221;p4"/>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222" name="Google Shape;222;p4"/>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223" name="Google Shape;223;p4"/>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224" name="Google Shape;224;p4"/>
            <p:cNvGrpSpPr/>
            <p:nvPr/>
          </p:nvGrpSpPr>
          <p:grpSpPr>
            <a:xfrm>
              <a:off x="334300" y="4829049"/>
              <a:ext cx="771403" cy="288460"/>
              <a:chOff x="8164200" y="4855049"/>
              <a:chExt cx="771403" cy="288460"/>
            </a:xfrm>
          </p:grpSpPr>
          <p:sp>
            <p:nvSpPr>
              <p:cNvPr id="225" name="Google Shape;225;p4"/>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4"/>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4"/>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8" name="Google Shape;228;p4"/>
            <p:cNvGrpSpPr/>
            <p:nvPr/>
          </p:nvGrpSpPr>
          <p:grpSpPr>
            <a:xfrm>
              <a:off x="1270875" y="4784224"/>
              <a:ext cx="331646" cy="342864"/>
              <a:chOff x="8489950" y="332499"/>
              <a:chExt cx="331646" cy="342864"/>
            </a:xfrm>
          </p:grpSpPr>
          <p:sp>
            <p:nvSpPr>
              <p:cNvPr id="229" name="Google Shape;229;p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0" name="Google Shape;230;p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1"/>
        <p:cNvGrpSpPr/>
        <p:nvPr/>
      </p:nvGrpSpPr>
      <p:grpSpPr>
        <a:xfrm>
          <a:off x="0" y="0"/>
          <a:ext cx="0" cy="0"/>
          <a:chOff x="0" y="0"/>
          <a:chExt cx="0" cy="0"/>
        </a:xfrm>
      </p:grpSpPr>
      <p:grpSp>
        <p:nvGrpSpPr>
          <p:cNvPr id="232" name="Google Shape;232;p5"/>
          <p:cNvGrpSpPr/>
          <p:nvPr/>
        </p:nvGrpSpPr>
        <p:grpSpPr>
          <a:xfrm>
            <a:off x="77" y="50"/>
            <a:ext cx="9144183" cy="5413256"/>
            <a:chOff x="1619453" y="1201199"/>
            <a:chExt cx="3959892" cy="2344213"/>
          </a:xfrm>
        </p:grpSpPr>
        <p:sp>
          <p:nvSpPr>
            <p:cNvPr id="233" name="Google Shape;233;p5"/>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4" name="Google Shape;234;p5"/>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p5"/>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236;p5"/>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237;p5"/>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238;p5"/>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9" name="Google Shape;239;p5"/>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5"/>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5"/>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2" name="Google Shape;242;p5"/>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3" name="Google Shape;243;p5"/>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4" name="Google Shape;244;p5"/>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5" name="Google Shape;245;p5"/>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6" name="Google Shape;246;p5"/>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7" name="Google Shape;247;p5"/>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8" name="Google Shape;248;p5"/>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9" name="Google Shape;249;p5"/>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0" name="Google Shape;250;p5"/>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1" name="Google Shape;251;p5"/>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2" name="Google Shape;252;p5"/>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253;p5"/>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254;p5"/>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255;p5"/>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256;p5"/>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257;p5"/>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258;p5"/>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259;p5"/>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260;p5"/>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261;p5"/>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262;p5"/>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263;p5"/>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264;p5"/>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5" name="Google Shape;265;p5"/>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6" name="Google Shape;266;p5"/>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7" name="Google Shape;267;p5"/>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68" name="Google Shape;268;p5"/>
          <p:cNvSpPr txBox="1">
            <a:spLocks noGrp="1"/>
          </p:cNvSpPr>
          <p:nvPr>
            <p:ph type="subTitle" idx="1"/>
          </p:nvPr>
        </p:nvSpPr>
        <p:spPr>
          <a:xfrm>
            <a:off x="1105200" y="2900659"/>
            <a:ext cx="33144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9" name="Google Shape;269;p5"/>
          <p:cNvSpPr txBox="1">
            <a:spLocks noGrp="1"/>
          </p:cNvSpPr>
          <p:nvPr>
            <p:ph type="subTitle" idx="2"/>
          </p:nvPr>
        </p:nvSpPr>
        <p:spPr>
          <a:xfrm>
            <a:off x="4724409" y="2900659"/>
            <a:ext cx="33144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0" name="Google Shape;270;p5"/>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1" name="Google Shape;271;p5"/>
          <p:cNvSpPr txBox="1">
            <a:spLocks noGrp="1"/>
          </p:cNvSpPr>
          <p:nvPr>
            <p:ph type="title" idx="3"/>
          </p:nvPr>
        </p:nvSpPr>
        <p:spPr>
          <a:xfrm>
            <a:off x="1105200" y="2600809"/>
            <a:ext cx="3314400" cy="2997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2" name="Google Shape;272;p5"/>
          <p:cNvSpPr txBox="1">
            <a:spLocks noGrp="1"/>
          </p:cNvSpPr>
          <p:nvPr>
            <p:ph type="title" idx="4"/>
          </p:nvPr>
        </p:nvSpPr>
        <p:spPr>
          <a:xfrm>
            <a:off x="4724409" y="2600809"/>
            <a:ext cx="3314400" cy="2997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73" name="Google Shape;273;p5"/>
          <p:cNvGrpSpPr/>
          <p:nvPr/>
        </p:nvGrpSpPr>
        <p:grpSpPr>
          <a:xfrm>
            <a:off x="-1630264" y="-189410"/>
            <a:ext cx="11764677" cy="790400"/>
            <a:chOff x="-1630264" y="-189410"/>
            <a:chExt cx="11764677" cy="790400"/>
          </a:xfrm>
        </p:grpSpPr>
        <p:sp>
          <p:nvSpPr>
            <p:cNvPr id="274" name="Google Shape;274;p5"/>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275" name="Google Shape;275;p5"/>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276" name="Google Shape;276;p5"/>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277" name="Google Shape;277;p5"/>
            <p:cNvGrpSpPr/>
            <p:nvPr/>
          </p:nvGrpSpPr>
          <p:grpSpPr>
            <a:xfrm>
              <a:off x="6406513" y="222225"/>
              <a:ext cx="346813" cy="186675"/>
              <a:chOff x="6406513" y="269575"/>
              <a:chExt cx="346813" cy="186675"/>
            </a:xfrm>
          </p:grpSpPr>
          <p:sp>
            <p:nvSpPr>
              <p:cNvPr id="278" name="Google Shape;278;p5"/>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9" name="Google Shape;279;p5"/>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80" name="Google Shape;280;p5"/>
            <p:cNvGrpSpPr/>
            <p:nvPr/>
          </p:nvGrpSpPr>
          <p:grpSpPr>
            <a:xfrm>
              <a:off x="8733500" y="-1"/>
              <a:ext cx="331646" cy="342864"/>
              <a:chOff x="8489950" y="332499"/>
              <a:chExt cx="331646" cy="342864"/>
            </a:xfrm>
          </p:grpSpPr>
          <p:sp>
            <p:nvSpPr>
              <p:cNvPr id="281" name="Google Shape;281;p5"/>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2" name="Google Shape;282;p5"/>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283" name="Google Shape;283;p5"/>
          <p:cNvGrpSpPr/>
          <p:nvPr/>
        </p:nvGrpSpPr>
        <p:grpSpPr>
          <a:xfrm>
            <a:off x="-1570099" y="4560991"/>
            <a:ext cx="11522848" cy="761000"/>
            <a:chOff x="-1570098" y="4560991"/>
            <a:chExt cx="11522848" cy="761000"/>
          </a:xfrm>
        </p:grpSpPr>
        <p:sp>
          <p:nvSpPr>
            <p:cNvPr id="284" name="Google Shape;284;p5"/>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285" name="Google Shape;285;p5"/>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286" name="Google Shape;286;p5"/>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287" name="Google Shape;287;p5"/>
            <p:cNvGrpSpPr/>
            <p:nvPr/>
          </p:nvGrpSpPr>
          <p:grpSpPr>
            <a:xfrm>
              <a:off x="334300" y="4829049"/>
              <a:ext cx="771403" cy="288460"/>
              <a:chOff x="8164200" y="4855049"/>
              <a:chExt cx="771403" cy="288460"/>
            </a:xfrm>
          </p:grpSpPr>
          <p:sp>
            <p:nvSpPr>
              <p:cNvPr id="288" name="Google Shape;288;p5"/>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9" name="Google Shape;289;p5"/>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0" name="Google Shape;290;p5"/>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91" name="Google Shape;291;p5"/>
            <p:cNvGrpSpPr/>
            <p:nvPr/>
          </p:nvGrpSpPr>
          <p:grpSpPr>
            <a:xfrm>
              <a:off x="1270875" y="4784224"/>
              <a:ext cx="331646" cy="342864"/>
              <a:chOff x="8489950" y="332499"/>
              <a:chExt cx="331646" cy="342864"/>
            </a:xfrm>
          </p:grpSpPr>
          <p:sp>
            <p:nvSpPr>
              <p:cNvPr id="292" name="Google Shape;292;p5"/>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3" name="Google Shape;293;p5"/>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3"/>
        <p:cNvGrpSpPr/>
        <p:nvPr/>
      </p:nvGrpSpPr>
      <p:grpSpPr>
        <a:xfrm>
          <a:off x="0" y="0"/>
          <a:ext cx="0" cy="0"/>
          <a:chOff x="0" y="0"/>
          <a:chExt cx="0" cy="0"/>
        </a:xfrm>
      </p:grpSpPr>
      <p:grpSp>
        <p:nvGrpSpPr>
          <p:cNvPr id="414" name="Google Shape;414;p8"/>
          <p:cNvGrpSpPr/>
          <p:nvPr/>
        </p:nvGrpSpPr>
        <p:grpSpPr>
          <a:xfrm>
            <a:off x="77" y="50"/>
            <a:ext cx="9144183" cy="5413256"/>
            <a:chOff x="1619453" y="1201199"/>
            <a:chExt cx="3959892" cy="2344213"/>
          </a:xfrm>
        </p:grpSpPr>
        <p:sp>
          <p:nvSpPr>
            <p:cNvPr id="415" name="Google Shape;415;p8"/>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6" name="Google Shape;416;p8"/>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7" name="Google Shape;417;p8"/>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8" name="Google Shape;418;p8"/>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9" name="Google Shape;419;p8"/>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0" name="Google Shape;420;p8"/>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1" name="Google Shape;421;p8"/>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2" name="Google Shape;422;p8"/>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3" name="Google Shape;423;p8"/>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4" name="Google Shape;424;p8"/>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5" name="Google Shape;425;p8"/>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6" name="Google Shape;426;p8"/>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7" name="Google Shape;427;p8"/>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8" name="Google Shape;428;p8"/>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9" name="Google Shape;429;p8"/>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0" name="Google Shape;430;p8"/>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1" name="Google Shape;431;p8"/>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2" name="Google Shape;432;p8"/>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3" name="Google Shape;433;p8"/>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4" name="Google Shape;434;p8"/>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5" name="Google Shape;435;p8"/>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6" name="Google Shape;436;p8"/>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7" name="Google Shape;437;p8"/>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8" name="Google Shape;438;p8"/>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9" name="Google Shape;439;p8"/>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0" name="Google Shape;440;p8"/>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1" name="Google Shape;441;p8"/>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2" name="Google Shape;442;p8"/>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3" name="Google Shape;443;p8"/>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4" name="Google Shape;444;p8"/>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5" name="Google Shape;445;p8"/>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8"/>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7" name="Google Shape;447;p8"/>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8" name="Google Shape;448;p8"/>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8"/>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50" name="Google Shape;450;p8"/>
          <p:cNvSpPr txBox="1">
            <a:spLocks noGrp="1"/>
          </p:cNvSpPr>
          <p:nvPr>
            <p:ph type="title"/>
          </p:nvPr>
        </p:nvSpPr>
        <p:spPr>
          <a:xfrm>
            <a:off x="1125900" y="1365900"/>
            <a:ext cx="6892200" cy="24117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71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451" name="Google Shape;451;p8"/>
          <p:cNvGrpSpPr/>
          <p:nvPr/>
        </p:nvGrpSpPr>
        <p:grpSpPr>
          <a:xfrm>
            <a:off x="-1630264" y="-189410"/>
            <a:ext cx="11764677" cy="790400"/>
            <a:chOff x="-1630264" y="-189410"/>
            <a:chExt cx="11764677" cy="790400"/>
          </a:xfrm>
        </p:grpSpPr>
        <p:sp>
          <p:nvSpPr>
            <p:cNvPr id="452" name="Google Shape;452;p8"/>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453" name="Google Shape;453;p8"/>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454" name="Google Shape;454;p8"/>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455" name="Google Shape;455;p8"/>
            <p:cNvGrpSpPr/>
            <p:nvPr/>
          </p:nvGrpSpPr>
          <p:grpSpPr>
            <a:xfrm>
              <a:off x="6406513" y="222225"/>
              <a:ext cx="346813" cy="186675"/>
              <a:chOff x="6406513" y="269575"/>
              <a:chExt cx="346813" cy="186675"/>
            </a:xfrm>
          </p:grpSpPr>
          <p:sp>
            <p:nvSpPr>
              <p:cNvPr id="456" name="Google Shape;456;p8"/>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7" name="Google Shape;457;p8"/>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8" name="Google Shape;458;p8"/>
            <p:cNvGrpSpPr/>
            <p:nvPr/>
          </p:nvGrpSpPr>
          <p:grpSpPr>
            <a:xfrm>
              <a:off x="8733500" y="-1"/>
              <a:ext cx="331646" cy="342864"/>
              <a:chOff x="8489950" y="332499"/>
              <a:chExt cx="331646" cy="342864"/>
            </a:xfrm>
          </p:grpSpPr>
          <p:sp>
            <p:nvSpPr>
              <p:cNvPr id="459" name="Google Shape;459;p8"/>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0" name="Google Shape;460;p8"/>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461" name="Google Shape;461;p8"/>
          <p:cNvGrpSpPr/>
          <p:nvPr/>
        </p:nvGrpSpPr>
        <p:grpSpPr>
          <a:xfrm>
            <a:off x="-1570099" y="4560991"/>
            <a:ext cx="11522848" cy="761000"/>
            <a:chOff x="-1570098" y="4560991"/>
            <a:chExt cx="11522848" cy="761000"/>
          </a:xfrm>
        </p:grpSpPr>
        <p:sp>
          <p:nvSpPr>
            <p:cNvPr id="462" name="Google Shape;462;p8"/>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463" name="Google Shape;463;p8"/>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464" name="Google Shape;464;p8"/>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465" name="Google Shape;465;p8"/>
            <p:cNvGrpSpPr/>
            <p:nvPr/>
          </p:nvGrpSpPr>
          <p:grpSpPr>
            <a:xfrm>
              <a:off x="334300" y="4829049"/>
              <a:ext cx="771403" cy="288460"/>
              <a:chOff x="8164200" y="4855049"/>
              <a:chExt cx="771403" cy="288460"/>
            </a:xfrm>
          </p:grpSpPr>
          <p:sp>
            <p:nvSpPr>
              <p:cNvPr id="466" name="Google Shape;466;p8"/>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7" name="Google Shape;467;p8"/>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8" name="Google Shape;468;p8"/>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69" name="Google Shape;469;p8"/>
            <p:cNvGrpSpPr/>
            <p:nvPr/>
          </p:nvGrpSpPr>
          <p:grpSpPr>
            <a:xfrm>
              <a:off x="1270875" y="4784224"/>
              <a:ext cx="331646" cy="342864"/>
              <a:chOff x="8489950" y="332499"/>
              <a:chExt cx="331646" cy="342864"/>
            </a:xfrm>
          </p:grpSpPr>
          <p:sp>
            <p:nvSpPr>
              <p:cNvPr id="470" name="Google Shape;470;p8"/>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1" name="Google Shape;471;p8"/>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2"/>
        <p:cNvGrpSpPr/>
        <p:nvPr/>
      </p:nvGrpSpPr>
      <p:grpSpPr>
        <a:xfrm>
          <a:off x="0" y="0"/>
          <a:ext cx="0" cy="0"/>
          <a:chOff x="0" y="0"/>
          <a:chExt cx="0" cy="0"/>
        </a:xfrm>
      </p:grpSpPr>
      <p:grpSp>
        <p:nvGrpSpPr>
          <p:cNvPr id="473" name="Google Shape;473;p9"/>
          <p:cNvGrpSpPr/>
          <p:nvPr/>
        </p:nvGrpSpPr>
        <p:grpSpPr>
          <a:xfrm>
            <a:off x="77" y="50"/>
            <a:ext cx="9144183" cy="5413256"/>
            <a:chOff x="1619453" y="1201199"/>
            <a:chExt cx="3959892" cy="2344213"/>
          </a:xfrm>
        </p:grpSpPr>
        <p:sp>
          <p:nvSpPr>
            <p:cNvPr id="474" name="Google Shape;474;p9"/>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5" name="Google Shape;475;p9"/>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6" name="Google Shape;476;p9"/>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7" name="Google Shape;477;p9"/>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8" name="Google Shape;478;p9"/>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9" name="Google Shape;479;p9"/>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0" name="Google Shape;480;p9"/>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1" name="Google Shape;481;p9"/>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2" name="Google Shape;482;p9"/>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3" name="Google Shape;483;p9"/>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4" name="Google Shape;484;p9"/>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5" name="Google Shape;485;p9"/>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6" name="Google Shape;486;p9"/>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7" name="Google Shape;487;p9"/>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8" name="Google Shape;488;p9"/>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9" name="Google Shape;489;p9"/>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0" name="Google Shape;490;p9"/>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1" name="Google Shape;491;p9"/>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2" name="Google Shape;492;p9"/>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3" name="Google Shape;493;p9"/>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4" name="Google Shape;494;p9"/>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5" name="Google Shape;495;p9"/>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6" name="Google Shape;496;p9"/>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7" name="Google Shape;497;p9"/>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8" name="Google Shape;498;p9"/>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9" name="Google Shape;499;p9"/>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0" name="Google Shape;500;p9"/>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1" name="Google Shape;501;p9"/>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2" name="Google Shape;502;p9"/>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3" name="Google Shape;503;p9"/>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4" name="Google Shape;504;p9"/>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5" name="Google Shape;505;p9"/>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6" name="Google Shape;506;p9"/>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7" name="Google Shape;507;p9"/>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8" name="Google Shape;508;p9"/>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09" name="Google Shape;509;p9"/>
          <p:cNvSpPr txBox="1">
            <a:spLocks noGrp="1"/>
          </p:cNvSpPr>
          <p:nvPr>
            <p:ph type="title"/>
          </p:nvPr>
        </p:nvSpPr>
        <p:spPr>
          <a:xfrm>
            <a:off x="1634400" y="1536148"/>
            <a:ext cx="5875200" cy="100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0" name="Google Shape;510;p9"/>
          <p:cNvSpPr txBox="1">
            <a:spLocks noGrp="1"/>
          </p:cNvSpPr>
          <p:nvPr>
            <p:ph type="subTitle" idx="1"/>
          </p:nvPr>
        </p:nvSpPr>
        <p:spPr>
          <a:xfrm>
            <a:off x="2159925" y="2537100"/>
            <a:ext cx="4824000" cy="12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11" name="Google Shape;511;p9"/>
          <p:cNvGrpSpPr/>
          <p:nvPr/>
        </p:nvGrpSpPr>
        <p:grpSpPr>
          <a:xfrm>
            <a:off x="-1630264" y="-189410"/>
            <a:ext cx="11764677" cy="790400"/>
            <a:chOff x="-1630264" y="-189410"/>
            <a:chExt cx="11764677" cy="790400"/>
          </a:xfrm>
        </p:grpSpPr>
        <p:sp>
          <p:nvSpPr>
            <p:cNvPr id="512" name="Google Shape;512;p9"/>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513" name="Google Shape;513;p9"/>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514" name="Google Shape;514;p9"/>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515" name="Google Shape;515;p9"/>
            <p:cNvGrpSpPr/>
            <p:nvPr/>
          </p:nvGrpSpPr>
          <p:grpSpPr>
            <a:xfrm>
              <a:off x="6406513" y="222225"/>
              <a:ext cx="346813" cy="186675"/>
              <a:chOff x="6406513" y="269575"/>
              <a:chExt cx="346813" cy="186675"/>
            </a:xfrm>
          </p:grpSpPr>
          <p:sp>
            <p:nvSpPr>
              <p:cNvPr id="516" name="Google Shape;516;p9"/>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7" name="Google Shape;517;p9"/>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18" name="Google Shape;518;p9"/>
            <p:cNvGrpSpPr/>
            <p:nvPr/>
          </p:nvGrpSpPr>
          <p:grpSpPr>
            <a:xfrm>
              <a:off x="8733500" y="-1"/>
              <a:ext cx="331646" cy="342864"/>
              <a:chOff x="8489950" y="332499"/>
              <a:chExt cx="331646" cy="342864"/>
            </a:xfrm>
          </p:grpSpPr>
          <p:sp>
            <p:nvSpPr>
              <p:cNvPr id="519" name="Google Shape;519;p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0" name="Google Shape;520;p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521" name="Google Shape;521;p9"/>
          <p:cNvGrpSpPr/>
          <p:nvPr/>
        </p:nvGrpSpPr>
        <p:grpSpPr>
          <a:xfrm>
            <a:off x="-1570099" y="4560991"/>
            <a:ext cx="11522848" cy="761000"/>
            <a:chOff x="-1570098" y="4560991"/>
            <a:chExt cx="11522848" cy="761000"/>
          </a:xfrm>
        </p:grpSpPr>
        <p:sp>
          <p:nvSpPr>
            <p:cNvPr id="522" name="Google Shape;522;p9"/>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523" name="Google Shape;523;p9"/>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524" name="Google Shape;524;p9"/>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525" name="Google Shape;525;p9"/>
            <p:cNvGrpSpPr/>
            <p:nvPr/>
          </p:nvGrpSpPr>
          <p:grpSpPr>
            <a:xfrm>
              <a:off x="334300" y="4829049"/>
              <a:ext cx="771403" cy="288460"/>
              <a:chOff x="8164200" y="4855049"/>
              <a:chExt cx="771403" cy="288460"/>
            </a:xfrm>
          </p:grpSpPr>
          <p:sp>
            <p:nvSpPr>
              <p:cNvPr id="526" name="Google Shape;526;p9"/>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7" name="Google Shape;527;p9"/>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8" name="Google Shape;528;p9"/>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29" name="Google Shape;529;p9"/>
            <p:cNvGrpSpPr/>
            <p:nvPr/>
          </p:nvGrpSpPr>
          <p:grpSpPr>
            <a:xfrm>
              <a:off x="1270875" y="4784224"/>
              <a:ext cx="331646" cy="342864"/>
              <a:chOff x="8489950" y="332499"/>
              <a:chExt cx="331646" cy="342864"/>
            </a:xfrm>
          </p:grpSpPr>
          <p:sp>
            <p:nvSpPr>
              <p:cNvPr id="530" name="Google Shape;530;p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1" name="Google Shape;531;p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2"/>
        <p:cNvGrpSpPr/>
        <p:nvPr/>
      </p:nvGrpSpPr>
      <p:grpSpPr>
        <a:xfrm>
          <a:off x="0" y="0"/>
          <a:ext cx="0" cy="0"/>
          <a:chOff x="0" y="0"/>
          <a:chExt cx="0" cy="0"/>
        </a:xfrm>
      </p:grpSpPr>
      <p:grpSp>
        <p:nvGrpSpPr>
          <p:cNvPr id="733" name="Google Shape;733;p15"/>
          <p:cNvGrpSpPr/>
          <p:nvPr/>
        </p:nvGrpSpPr>
        <p:grpSpPr>
          <a:xfrm>
            <a:off x="77" y="50"/>
            <a:ext cx="9144183" cy="5413256"/>
            <a:chOff x="1619453" y="1201199"/>
            <a:chExt cx="3959892" cy="2344213"/>
          </a:xfrm>
        </p:grpSpPr>
        <p:sp>
          <p:nvSpPr>
            <p:cNvPr id="734" name="Google Shape;734;p15"/>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5" name="Google Shape;735;p15"/>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6" name="Google Shape;736;p15"/>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7" name="Google Shape;737;p15"/>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8" name="Google Shape;738;p15"/>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9" name="Google Shape;739;p15"/>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0" name="Google Shape;740;p15"/>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1" name="Google Shape;741;p15"/>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2" name="Google Shape;742;p15"/>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3" name="Google Shape;743;p15"/>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4" name="Google Shape;744;p15"/>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5" name="Google Shape;745;p15"/>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6" name="Google Shape;746;p15"/>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7" name="Google Shape;747;p15"/>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8" name="Google Shape;748;p15"/>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9" name="Google Shape;749;p15"/>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0" name="Google Shape;750;p15"/>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1" name="Google Shape;751;p15"/>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2" name="Google Shape;752;p15"/>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3" name="Google Shape;753;p15"/>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4" name="Google Shape;754;p15"/>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5" name="Google Shape;755;p15"/>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6" name="Google Shape;756;p15"/>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7" name="Google Shape;757;p15"/>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8" name="Google Shape;758;p15"/>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9" name="Google Shape;759;p15"/>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0" name="Google Shape;760;p15"/>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1" name="Google Shape;761;p15"/>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2" name="Google Shape;762;p15"/>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3" name="Google Shape;763;p15"/>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4" name="Google Shape;764;p15"/>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5" name="Google Shape;765;p15"/>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6" name="Google Shape;766;p15"/>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7" name="Google Shape;767;p15"/>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8" name="Google Shape;768;p15"/>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769" name="Google Shape;769;p15"/>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70" name="Google Shape;770;p15"/>
          <p:cNvGrpSpPr/>
          <p:nvPr/>
        </p:nvGrpSpPr>
        <p:grpSpPr>
          <a:xfrm>
            <a:off x="-1630264" y="-189410"/>
            <a:ext cx="11764677" cy="790400"/>
            <a:chOff x="-1630264" y="-189410"/>
            <a:chExt cx="11764677" cy="790400"/>
          </a:xfrm>
        </p:grpSpPr>
        <p:sp>
          <p:nvSpPr>
            <p:cNvPr id="771" name="Google Shape;771;p15"/>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772" name="Google Shape;772;p15"/>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773" name="Google Shape;773;p15"/>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774" name="Google Shape;774;p15"/>
            <p:cNvGrpSpPr/>
            <p:nvPr/>
          </p:nvGrpSpPr>
          <p:grpSpPr>
            <a:xfrm>
              <a:off x="6406513" y="222225"/>
              <a:ext cx="346813" cy="186675"/>
              <a:chOff x="6406513" y="269575"/>
              <a:chExt cx="346813" cy="186675"/>
            </a:xfrm>
          </p:grpSpPr>
          <p:sp>
            <p:nvSpPr>
              <p:cNvPr id="775" name="Google Shape;775;p15"/>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6" name="Google Shape;776;p15"/>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77" name="Google Shape;777;p15"/>
            <p:cNvGrpSpPr/>
            <p:nvPr/>
          </p:nvGrpSpPr>
          <p:grpSpPr>
            <a:xfrm>
              <a:off x="8733500" y="-1"/>
              <a:ext cx="331646" cy="342864"/>
              <a:chOff x="8489950" y="332499"/>
              <a:chExt cx="331646" cy="342864"/>
            </a:xfrm>
          </p:grpSpPr>
          <p:sp>
            <p:nvSpPr>
              <p:cNvPr id="778" name="Google Shape;778;p15"/>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9" name="Google Shape;779;p15"/>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780" name="Google Shape;780;p15"/>
          <p:cNvGrpSpPr/>
          <p:nvPr/>
        </p:nvGrpSpPr>
        <p:grpSpPr>
          <a:xfrm>
            <a:off x="-1570099" y="4560991"/>
            <a:ext cx="11522848" cy="761000"/>
            <a:chOff x="-1570098" y="4560991"/>
            <a:chExt cx="11522848" cy="761000"/>
          </a:xfrm>
        </p:grpSpPr>
        <p:sp>
          <p:nvSpPr>
            <p:cNvPr id="781" name="Google Shape;781;p15"/>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782" name="Google Shape;782;p15"/>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783" name="Google Shape;783;p15"/>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784" name="Google Shape;784;p15"/>
            <p:cNvGrpSpPr/>
            <p:nvPr/>
          </p:nvGrpSpPr>
          <p:grpSpPr>
            <a:xfrm>
              <a:off x="334300" y="4829049"/>
              <a:ext cx="771403" cy="288460"/>
              <a:chOff x="8164200" y="4855049"/>
              <a:chExt cx="771403" cy="288460"/>
            </a:xfrm>
          </p:grpSpPr>
          <p:sp>
            <p:nvSpPr>
              <p:cNvPr id="785" name="Google Shape;785;p15"/>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6" name="Google Shape;786;p15"/>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7" name="Google Shape;787;p15"/>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88" name="Google Shape;788;p15"/>
            <p:cNvGrpSpPr/>
            <p:nvPr/>
          </p:nvGrpSpPr>
          <p:grpSpPr>
            <a:xfrm>
              <a:off x="1270875" y="4784224"/>
              <a:ext cx="331646" cy="342864"/>
              <a:chOff x="8489950" y="332499"/>
              <a:chExt cx="331646" cy="342864"/>
            </a:xfrm>
          </p:grpSpPr>
          <p:sp>
            <p:nvSpPr>
              <p:cNvPr id="789" name="Google Shape;789;p15"/>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0" name="Google Shape;790;p15"/>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91"/>
        <p:cNvGrpSpPr/>
        <p:nvPr/>
      </p:nvGrpSpPr>
      <p:grpSpPr>
        <a:xfrm>
          <a:off x="0" y="0"/>
          <a:ext cx="0" cy="0"/>
          <a:chOff x="0" y="0"/>
          <a:chExt cx="0" cy="0"/>
        </a:xfrm>
      </p:grpSpPr>
      <p:grpSp>
        <p:nvGrpSpPr>
          <p:cNvPr id="792" name="Google Shape;792;p16"/>
          <p:cNvGrpSpPr/>
          <p:nvPr/>
        </p:nvGrpSpPr>
        <p:grpSpPr>
          <a:xfrm>
            <a:off x="77" y="50"/>
            <a:ext cx="9144183" cy="5413256"/>
            <a:chOff x="1619453" y="1201199"/>
            <a:chExt cx="3959892" cy="2344213"/>
          </a:xfrm>
        </p:grpSpPr>
        <p:sp>
          <p:nvSpPr>
            <p:cNvPr id="793" name="Google Shape;793;p16"/>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4" name="Google Shape;794;p16"/>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5" name="Google Shape;795;p16"/>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6" name="Google Shape;796;p16"/>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7" name="Google Shape;797;p16"/>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8" name="Google Shape;798;p16"/>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9" name="Google Shape;799;p16"/>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0" name="Google Shape;800;p16"/>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1" name="Google Shape;801;p16"/>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2" name="Google Shape;802;p16"/>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3" name="Google Shape;803;p16"/>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4" name="Google Shape;804;p16"/>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5" name="Google Shape;805;p16"/>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6" name="Google Shape;806;p16"/>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7" name="Google Shape;807;p16"/>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8" name="Google Shape;808;p16"/>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9" name="Google Shape;809;p16"/>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0" name="Google Shape;810;p16"/>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1" name="Google Shape;811;p16"/>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2" name="Google Shape;812;p16"/>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3" name="Google Shape;813;p16"/>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4" name="Google Shape;814;p16"/>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5" name="Google Shape;815;p16"/>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6" name="Google Shape;816;p16"/>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7" name="Google Shape;817;p16"/>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8" name="Google Shape;818;p16"/>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9" name="Google Shape;819;p16"/>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0" name="Google Shape;820;p16"/>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1" name="Google Shape;821;p16"/>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2" name="Google Shape;822;p16"/>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3" name="Google Shape;823;p16"/>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4" name="Google Shape;824;p16"/>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5" name="Google Shape;825;p16"/>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6" name="Google Shape;826;p16"/>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7" name="Google Shape;827;p16"/>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28" name="Google Shape;828;p16"/>
          <p:cNvSpPr txBox="1">
            <a:spLocks noGrp="1"/>
          </p:cNvSpPr>
          <p:nvPr>
            <p:ph type="title" hasCustomPrompt="1"/>
          </p:nvPr>
        </p:nvSpPr>
        <p:spPr>
          <a:xfrm>
            <a:off x="720001" y="1403638"/>
            <a:ext cx="1550100" cy="1035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6000"/>
              <a:buNone/>
              <a:defRPr sz="75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29" name="Google Shape;829;p16"/>
          <p:cNvSpPr txBox="1">
            <a:spLocks noGrp="1"/>
          </p:cNvSpPr>
          <p:nvPr>
            <p:ph type="subTitle" idx="1"/>
          </p:nvPr>
        </p:nvSpPr>
        <p:spPr>
          <a:xfrm rot="237">
            <a:off x="720000" y="3340875"/>
            <a:ext cx="4360200" cy="458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830" name="Google Shape;830;p16"/>
          <p:cNvSpPr txBox="1">
            <a:spLocks noGrp="1"/>
          </p:cNvSpPr>
          <p:nvPr>
            <p:ph type="title" idx="2"/>
          </p:nvPr>
        </p:nvSpPr>
        <p:spPr>
          <a:xfrm>
            <a:off x="720000" y="2789701"/>
            <a:ext cx="4360200" cy="627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831" name="Google Shape;831;p16"/>
          <p:cNvGrpSpPr/>
          <p:nvPr/>
        </p:nvGrpSpPr>
        <p:grpSpPr>
          <a:xfrm>
            <a:off x="-1630264" y="-189410"/>
            <a:ext cx="11764677" cy="790400"/>
            <a:chOff x="-1630264" y="-189410"/>
            <a:chExt cx="11764677" cy="790400"/>
          </a:xfrm>
        </p:grpSpPr>
        <p:sp>
          <p:nvSpPr>
            <p:cNvPr id="832" name="Google Shape;832;p16"/>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833" name="Google Shape;833;p16"/>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834" name="Google Shape;834;p16"/>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835" name="Google Shape;835;p16"/>
            <p:cNvGrpSpPr/>
            <p:nvPr/>
          </p:nvGrpSpPr>
          <p:grpSpPr>
            <a:xfrm>
              <a:off x="6406513" y="222225"/>
              <a:ext cx="346813" cy="186675"/>
              <a:chOff x="6406513" y="269575"/>
              <a:chExt cx="346813" cy="186675"/>
            </a:xfrm>
          </p:grpSpPr>
          <p:sp>
            <p:nvSpPr>
              <p:cNvPr id="836" name="Google Shape;836;p16"/>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7" name="Google Shape;837;p16"/>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38" name="Google Shape;838;p16"/>
            <p:cNvGrpSpPr/>
            <p:nvPr/>
          </p:nvGrpSpPr>
          <p:grpSpPr>
            <a:xfrm>
              <a:off x="8733500" y="-1"/>
              <a:ext cx="331646" cy="342864"/>
              <a:chOff x="8489950" y="332499"/>
              <a:chExt cx="331646" cy="342864"/>
            </a:xfrm>
          </p:grpSpPr>
          <p:sp>
            <p:nvSpPr>
              <p:cNvPr id="839" name="Google Shape;839;p16"/>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0" name="Google Shape;840;p16"/>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841" name="Google Shape;841;p16"/>
          <p:cNvGrpSpPr/>
          <p:nvPr/>
        </p:nvGrpSpPr>
        <p:grpSpPr>
          <a:xfrm>
            <a:off x="-1570099" y="4560991"/>
            <a:ext cx="11522848" cy="761000"/>
            <a:chOff x="-1570098" y="4560991"/>
            <a:chExt cx="11522848" cy="761000"/>
          </a:xfrm>
        </p:grpSpPr>
        <p:sp>
          <p:nvSpPr>
            <p:cNvPr id="842" name="Google Shape;842;p16"/>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843" name="Google Shape;843;p16"/>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844" name="Google Shape;844;p16"/>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845" name="Google Shape;845;p16"/>
            <p:cNvGrpSpPr/>
            <p:nvPr/>
          </p:nvGrpSpPr>
          <p:grpSpPr>
            <a:xfrm>
              <a:off x="334300" y="4829049"/>
              <a:ext cx="771403" cy="288460"/>
              <a:chOff x="8164200" y="4855049"/>
              <a:chExt cx="771403" cy="288460"/>
            </a:xfrm>
          </p:grpSpPr>
          <p:sp>
            <p:nvSpPr>
              <p:cNvPr id="846" name="Google Shape;846;p16"/>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7" name="Google Shape;847;p16"/>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8" name="Google Shape;848;p16"/>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49" name="Google Shape;849;p16"/>
            <p:cNvGrpSpPr/>
            <p:nvPr/>
          </p:nvGrpSpPr>
          <p:grpSpPr>
            <a:xfrm>
              <a:off x="1270875" y="4784224"/>
              <a:ext cx="331646" cy="342864"/>
              <a:chOff x="8489950" y="332499"/>
              <a:chExt cx="331646" cy="342864"/>
            </a:xfrm>
          </p:grpSpPr>
          <p:sp>
            <p:nvSpPr>
              <p:cNvPr id="850" name="Google Shape;850;p16"/>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1" name="Google Shape;851;p16"/>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Zen Dots"/>
              <a:buNone/>
              <a:defRPr sz="3000" b="1" i="1">
                <a:solidFill>
                  <a:schemeClr val="dk2"/>
                </a:solidFill>
                <a:latin typeface="Zen Dots"/>
                <a:ea typeface="Zen Dots"/>
                <a:cs typeface="Zen Dots"/>
                <a:sym typeface="Zen Dots"/>
              </a:defRPr>
            </a:lvl1pPr>
            <a:lvl2pPr lvl="1"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2pPr>
            <a:lvl3pPr lvl="2"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3pPr>
            <a:lvl4pPr lvl="3"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4pPr>
            <a:lvl5pPr lvl="4"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5pPr>
            <a:lvl6pPr lvl="5"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6pPr>
            <a:lvl7pPr lvl="6"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7pPr>
            <a:lvl8pPr lvl="7"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8pPr>
            <a:lvl9pPr lvl="8"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1600"/>
              </a:spcBef>
              <a:spcAft>
                <a:spcPts val="160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8" r:id="rId7"/>
    <p:sldLayoutId id="2147483661" r:id="rId8"/>
    <p:sldLayoutId id="2147483662" r:id="rId9"/>
    <p:sldLayoutId id="2147483665" r:id="rId10"/>
    <p:sldLayoutId id="2147483667" r:id="rId11"/>
    <p:sldLayoutId id="2147483669" r:id="rId12"/>
    <p:sldLayoutId id="2147483675"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1.xml"/><Relationship Id="rId16"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4.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1.png"/><Relationship Id="rId9" Type="http://schemas.openxmlformats.org/officeDocument/2006/relationships/image" Target="../media/image30.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10.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60.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30.xml"/><Relationship Id="rId16"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9.png"/><Relationship Id="rId11" Type="http://schemas.microsoft.com/office/2007/relationships/hdphoto" Target="../media/hdphoto2.wdp"/><Relationship Id="rId5" Type="http://schemas.openxmlformats.org/officeDocument/2006/relationships/image" Target="../media/image19.png"/><Relationship Id="rId15" Type="http://schemas.microsoft.com/office/2007/relationships/hdphoto" Target="../media/hdphoto3.wdp"/><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1.pn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3.png"/><Relationship Id="rId5" Type="http://schemas.openxmlformats.org/officeDocument/2006/relationships/image" Target="../media/image10.png"/><Relationship Id="rId10"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35"/>
          <p:cNvSpPr txBox="1">
            <a:spLocks noGrp="1"/>
          </p:cNvSpPr>
          <p:nvPr>
            <p:ph type="subTitle" idx="1"/>
          </p:nvPr>
        </p:nvSpPr>
        <p:spPr>
          <a:xfrm rot="-546">
            <a:off x="2683667" y="3738429"/>
            <a:ext cx="3776700" cy="722287"/>
          </a:xfrm>
          <a:prstGeom prst="rect">
            <a:avLst/>
          </a:prstGeom>
        </p:spPr>
        <p:txBody>
          <a:bodyPr spcFirstLastPara="1" wrap="square" lIns="91425" tIns="91425" rIns="91425" bIns="91425" anchor="t" anchorCtr="0">
            <a:noAutofit/>
          </a:bodyPr>
          <a:lstStyle/>
          <a:p>
            <a:pPr marL="0" indent="0"/>
            <a:r>
              <a:rPr lang="en-AU" dirty="0">
                <a:solidFill>
                  <a:schemeClr val="dk1"/>
                </a:solidFill>
              </a:rPr>
              <a:t>Kiowa</a:t>
            </a:r>
            <a:r>
              <a:rPr lang="en" dirty="0">
                <a:solidFill>
                  <a:schemeClr val="dk1"/>
                </a:solidFill>
              </a:rPr>
              <a:t> Scott-Hurley</a:t>
            </a:r>
          </a:p>
        </p:txBody>
      </p:sp>
      <p:sp>
        <p:nvSpPr>
          <p:cNvPr id="1787" name="Google Shape;1787;p35"/>
          <p:cNvSpPr txBox="1">
            <a:spLocks noGrp="1"/>
          </p:cNvSpPr>
          <p:nvPr>
            <p:ph type="ctrTitle"/>
          </p:nvPr>
        </p:nvSpPr>
        <p:spPr>
          <a:xfrm>
            <a:off x="1403575" y="2090057"/>
            <a:ext cx="6336900" cy="1609984"/>
          </a:xfrm>
          <a:prstGeom prst="rect">
            <a:avLst/>
          </a:prstGeom>
        </p:spPr>
        <p:txBody>
          <a:bodyPr spcFirstLastPara="1" wrap="square" lIns="91425" tIns="91425" rIns="91425" bIns="91425" anchor="b" anchorCtr="0">
            <a:noAutofit/>
          </a:bodyPr>
          <a:lstStyle/>
          <a:p>
            <a:pPr>
              <a:buClr>
                <a:schemeClr val="dk1"/>
              </a:buClr>
              <a:buSzPts val="1100"/>
            </a:pPr>
            <a:r>
              <a:rPr lang="en" sz="3400" dirty="0">
                <a:solidFill>
                  <a:schemeClr val="dk1"/>
                </a:solidFill>
                <a:ea typeface="Arimo"/>
                <a:cs typeface="Arimo"/>
              </a:rPr>
              <a:t>OPEN-SOURCE INTELLIGENCE </a:t>
            </a:r>
            <a:r>
              <a:rPr lang="en" sz="3100" dirty="0"/>
              <a:t>(OSINT) 4N00BS</a:t>
            </a:r>
            <a:endParaRPr sz="3400" dirty="0"/>
          </a:p>
        </p:txBody>
      </p:sp>
      <p:sp>
        <p:nvSpPr>
          <p:cNvPr id="1788" name="Google Shape;1788;p35"/>
          <p:cNvSpPr/>
          <p:nvPr/>
        </p:nvSpPr>
        <p:spPr>
          <a:xfrm>
            <a:off x="6923313" y="141125"/>
            <a:ext cx="1500691" cy="667703"/>
          </a:xfrm>
          <a:prstGeom prst="rect">
            <a:avLst/>
          </a:prstGeom>
        </p:spPr>
        <p:txBody>
          <a:bodyPr>
            <a:prstTxWarp prst="textPlain">
              <a:avLst/>
            </a:prstTxWarp>
          </a:bodyPr>
          <a:lstStyle/>
          <a:p>
            <a:pPr lvl="0" algn="ctr"/>
            <a:r>
              <a:rPr lang="en-US" b="1" i="1" dirty="0">
                <a:ln w="9525" cap="flat" cmpd="sng">
                  <a:solidFill>
                    <a:schemeClr val="dk1"/>
                  </a:solidFill>
                  <a:prstDash val="solid"/>
                  <a:round/>
                  <a:headEnd type="none" w="sm" len="sm"/>
                  <a:tailEnd type="none" w="sm" len="sm"/>
                </a:ln>
                <a:solidFill>
                  <a:schemeClr val="lt1"/>
                </a:solidFill>
                <a:latin typeface="Zen Dots"/>
              </a:rPr>
              <a:t>TECH TALK</a:t>
            </a:r>
            <a:endParaRPr b="1" i="1" dirty="0">
              <a:ln w="9525" cap="flat" cmpd="sng">
                <a:solidFill>
                  <a:schemeClr val="dk1"/>
                </a:solidFill>
                <a:prstDash val="solid"/>
                <a:round/>
                <a:headEnd type="none" w="sm" len="sm"/>
                <a:tailEnd type="none" w="sm" len="sm"/>
              </a:ln>
              <a:solidFill>
                <a:schemeClr val="lt1"/>
              </a:solidFill>
              <a:latin typeface="Zen Dots"/>
            </a:endParaRPr>
          </a:p>
        </p:txBody>
      </p:sp>
      <p:grpSp>
        <p:nvGrpSpPr>
          <p:cNvPr id="1789" name="Google Shape;1789;p35"/>
          <p:cNvGrpSpPr/>
          <p:nvPr/>
        </p:nvGrpSpPr>
        <p:grpSpPr>
          <a:xfrm>
            <a:off x="804440" y="3531599"/>
            <a:ext cx="667683" cy="667683"/>
            <a:chOff x="9011850" y="1484962"/>
            <a:chExt cx="552900" cy="552900"/>
          </a:xfrm>
        </p:grpSpPr>
        <p:pic>
          <p:nvPicPr>
            <p:cNvPr id="1790" name="Google Shape;1790;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1" name="Google Shape;1791;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2" name="Google Shape;1792;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3" name="Google Shape;1793;p35"/>
            <p:cNvPicPr preferRelativeResize="0"/>
            <p:nvPr/>
          </p:nvPicPr>
          <p:blipFill>
            <a:blip r:embed="rId3">
              <a:alphaModFix/>
            </a:blip>
            <a:stretch>
              <a:fillRect/>
            </a:stretch>
          </p:blipFill>
          <p:spPr>
            <a:xfrm>
              <a:off x="9011850" y="1484962"/>
              <a:ext cx="552900" cy="552900"/>
            </a:xfrm>
            <a:prstGeom prst="rect">
              <a:avLst/>
            </a:prstGeom>
            <a:noFill/>
            <a:ln>
              <a:noFill/>
            </a:ln>
          </p:spPr>
        </p:pic>
      </p:grpSp>
      <p:sp>
        <p:nvSpPr>
          <p:cNvPr id="1794" name="Google Shape;1794;p35"/>
          <p:cNvSpPr/>
          <p:nvPr/>
        </p:nvSpPr>
        <p:spPr>
          <a:xfrm>
            <a:off x="2908826" y="3180141"/>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5" name="Google Shape;1795;p35"/>
          <p:cNvSpPr/>
          <p:nvPr/>
        </p:nvSpPr>
        <p:spPr>
          <a:xfrm>
            <a:off x="5836351" y="3180141"/>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796" name="Google Shape;1796;p35"/>
          <p:cNvGrpSpPr/>
          <p:nvPr/>
        </p:nvGrpSpPr>
        <p:grpSpPr>
          <a:xfrm>
            <a:off x="2011450" y="225751"/>
            <a:ext cx="790213" cy="667703"/>
            <a:chOff x="2011449" y="225750"/>
            <a:chExt cx="790213" cy="667702"/>
          </a:xfrm>
        </p:grpSpPr>
        <p:pic>
          <p:nvPicPr>
            <p:cNvPr id="1797" name="Google Shape;1797;p35"/>
            <p:cNvPicPr preferRelativeResize="0"/>
            <p:nvPr/>
          </p:nvPicPr>
          <p:blipFill rotWithShape="1">
            <a:blip r:embed="rId4">
              <a:alphaModFix/>
            </a:blip>
            <a:srcRect t="4915"/>
            <a:stretch/>
          </p:blipFill>
          <p:spPr>
            <a:xfrm>
              <a:off x="2099438"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1798" name="Google Shape;1798;p35"/>
            <p:cNvGrpSpPr/>
            <p:nvPr/>
          </p:nvGrpSpPr>
          <p:grpSpPr>
            <a:xfrm>
              <a:off x="2011449" y="446025"/>
              <a:ext cx="785500" cy="283075"/>
              <a:chOff x="2011449" y="446025"/>
              <a:chExt cx="785500" cy="283075"/>
            </a:xfrm>
          </p:grpSpPr>
          <p:sp>
            <p:nvSpPr>
              <p:cNvPr id="1799" name="Google Shape;1799;p35"/>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800" name="Google Shape;1800;p35"/>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801" name="Google Shape;1801;p35"/>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grpSp>
        <p:nvGrpSpPr>
          <p:cNvPr id="1802" name="Google Shape;1802;p35"/>
          <p:cNvGrpSpPr/>
          <p:nvPr/>
        </p:nvGrpSpPr>
        <p:grpSpPr>
          <a:xfrm flipH="1">
            <a:off x="6337214" y="2895049"/>
            <a:ext cx="1769049" cy="1795600"/>
            <a:chOff x="7374951" y="493051"/>
            <a:chExt cx="1769049" cy="1795600"/>
          </a:xfrm>
        </p:grpSpPr>
        <p:pic>
          <p:nvPicPr>
            <p:cNvPr id="1803" name="Google Shape;1803;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804" name="Google Shape;1804;p35"/>
            <p:cNvGrpSpPr/>
            <p:nvPr/>
          </p:nvGrpSpPr>
          <p:grpSpPr>
            <a:xfrm>
              <a:off x="8164220" y="1199575"/>
              <a:ext cx="615289" cy="284475"/>
              <a:chOff x="1791515" y="444625"/>
              <a:chExt cx="963345" cy="284475"/>
            </a:xfrm>
          </p:grpSpPr>
          <p:sp>
            <p:nvSpPr>
              <p:cNvPr id="1805" name="Google Shape;1805;p35"/>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AU"/>
              </a:p>
            </p:txBody>
          </p:sp>
          <p:sp>
            <p:nvSpPr>
              <p:cNvPr id="1806" name="Google Shape;1806;p35"/>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AU"/>
              </a:p>
            </p:txBody>
          </p:sp>
          <p:sp>
            <p:nvSpPr>
              <p:cNvPr id="1807" name="Google Shape;1807;p35"/>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AU"/>
              </a:p>
            </p:txBody>
          </p:sp>
        </p:grpSp>
      </p:grpSp>
      <p:pic>
        <p:nvPicPr>
          <p:cNvPr id="1808" name="Google Shape;1808;p35"/>
          <p:cNvPicPr preferRelativeResize="0"/>
          <p:nvPr/>
        </p:nvPicPr>
        <p:blipFill rotWithShape="1">
          <a:blip r:embed="rId5">
            <a:alphaModFix/>
          </a:blip>
          <a:srcRect t="6061" b="8687"/>
          <a:stretch/>
        </p:blipFill>
        <p:spPr>
          <a:xfrm rot="7611348">
            <a:off x="7589822" y="787373"/>
            <a:ext cx="1339308" cy="1206956"/>
          </a:xfrm>
          <a:prstGeom prst="rect">
            <a:avLst/>
          </a:prstGeom>
          <a:noFill/>
          <a:ln>
            <a:noFill/>
          </a:ln>
          <a:effectLst>
            <a:outerShdw blurRad="142875" dist="76200" dir="5400000" algn="bl" rotWithShape="0">
              <a:srgbClr val="0E6790">
                <a:alpha val="82000"/>
              </a:srgbClr>
            </a:outerShdw>
          </a:effectLst>
        </p:spPr>
      </p:pic>
      <p:pic>
        <p:nvPicPr>
          <p:cNvPr id="9" name="Picture 8" descr="A cat wearing a sweater and using a computer&#10;&#10;Description automatically generated">
            <a:extLst>
              <a:ext uri="{FF2B5EF4-FFF2-40B4-BE49-F238E27FC236}">
                <a16:creationId xmlns:a16="http://schemas.microsoft.com/office/drawing/2014/main" id="{61E7224C-2A0F-1468-9D40-EF6A6E686F2A}"/>
              </a:ext>
            </a:extLst>
          </p:cNvPr>
          <p:cNvPicPr>
            <a:picLocks noChangeAspect="1"/>
          </p:cNvPicPr>
          <p:nvPr/>
        </p:nvPicPr>
        <p:blipFill>
          <a:blip r:embed="rId6"/>
          <a:stretch>
            <a:fillRect/>
          </a:stretch>
        </p:blipFill>
        <p:spPr>
          <a:xfrm>
            <a:off x="2993547" y="-193373"/>
            <a:ext cx="2393397" cy="2393397"/>
          </a:xfrm>
          <a:prstGeom prst="rect">
            <a:avLst/>
          </a:prstGeom>
        </p:spPr>
      </p:pic>
      <p:sp>
        <p:nvSpPr>
          <p:cNvPr id="5" name="TextBox 4">
            <a:extLst>
              <a:ext uri="{FF2B5EF4-FFF2-40B4-BE49-F238E27FC236}">
                <a16:creationId xmlns:a16="http://schemas.microsoft.com/office/drawing/2014/main" id="{4C392D5A-9635-F114-4CA2-AA26B8FB51F6}"/>
              </a:ext>
            </a:extLst>
          </p:cNvPr>
          <p:cNvSpPr txBox="1"/>
          <p:nvPr/>
        </p:nvSpPr>
        <p:spPr>
          <a:xfrm>
            <a:off x="2908826" y="1805376"/>
            <a:ext cx="5785470" cy="400110"/>
          </a:xfrm>
          <a:prstGeom prst="rect">
            <a:avLst/>
          </a:prstGeom>
          <a:noFill/>
        </p:spPr>
        <p:txBody>
          <a:bodyPr wrap="square">
            <a:spAutoFit/>
          </a:bodyPr>
          <a:lstStyle/>
          <a:p>
            <a:r>
              <a:rPr kumimoji="0" lang="en" sz="2000" b="1" i="0" u="none" strike="noStrike" kern="0" cap="none" spc="0" normalizeH="0" baseline="0" noProof="0" dirty="0">
                <a:ln>
                  <a:noFill/>
                </a:ln>
                <a:solidFill>
                  <a:srgbClr val="248DBD"/>
                </a:solidFill>
                <a:effectLst/>
                <a:uLnTx/>
                <a:uFillTx/>
                <a:latin typeface="Arimo"/>
                <a:ea typeface="Arimo"/>
                <a:cs typeface="Arimo"/>
                <a:sym typeface="Arimo"/>
              </a:rPr>
              <a:t>HACKERCATZ PRESENTS…</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A7D9C6-536F-8844-40B9-E58505AE1362}"/>
              </a:ext>
            </a:extLst>
          </p:cNvPr>
          <p:cNvSpPr>
            <a:spLocks noGrp="1"/>
          </p:cNvSpPr>
          <p:nvPr>
            <p:ph type="title"/>
          </p:nvPr>
        </p:nvSpPr>
        <p:spPr/>
        <p:txBody>
          <a:bodyPr/>
          <a:lstStyle/>
          <a:p>
            <a:r>
              <a:rPr lang="en-US" dirty="0"/>
              <a:t>OSINT Framework</a:t>
            </a:r>
            <a:endParaRPr lang="en-AU" dirty="0"/>
          </a:p>
        </p:txBody>
      </p:sp>
      <p:pic>
        <p:nvPicPr>
          <p:cNvPr id="3" name="Picture 2">
            <a:extLst>
              <a:ext uri="{FF2B5EF4-FFF2-40B4-BE49-F238E27FC236}">
                <a16:creationId xmlns:a16="http://schemas.microsoft.com/office/drawing/2014/main" id="{468C75D0-47B1-097F-A0AB-A8118F80B085}"/>
              </a:ext>
            </a:extLst>
          </p:cNvPr>
          <p:cNvPicPr>
            <a:picLocks noChangeAspect="1"/>
          </p:cNvPicPr>
          <p:nvPr/>
        </p:nvPicPr>
        <p:blipFill rotWithShape="1">
          <a:blip r:embed="rId3"/>
          <a:srcRect l="14260" t="10498" r="10660" b="47828"/>
          <a:stretch/>
        </p:blipFill>
        <p:spPr>
          <a:xfrm>
            <a:off x="720000" y="1147429"/>
            <a:ext cx="7603958" cy="3429000"/>
          </a:xfrm>
          <a:prstGeom prst="rect">
            <a:avLst/>
          </a:prstGeom>
        </p:spPr>
      </p:pic>
    </p:spTree>
    <p:extLst>
      <p:ext uri="{BB962C8B-B14F-4D97-AF65-F5344CB8AC3E}">
        <p14:creationId xmlns:p14="http://schemas.microsoft.com/office/powerpoint/2010/main" val="4137117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3" name="Google Shape;2443;p56"/>
          <p:cNvSpPr txBox="1">
            <a:spLocks noGrp="1"/>
          </p:cNvSpPr>
          <p:nvPr>
            <p:ph type="title"/>
          </p:nvPr>
        </p:nvSpPr>
        <p:spPr>
          <a:xfrm>
            <a:off x="570946" y="1908463"/>
            <a:ext cx="3763500" cy="847800"/>
          </a:xfrm>
          <a:prstGeom prst="rect">
            <a:avLst/>
          </a:prstGeom>
        </p:spPr>
        <p:txBody>
          <a:bodyPr spcFirstLastPara="1" wrap="square" lIns="91425" tIns="91425" rIns="91425" bIns="91425" anchor="t" anchorCtr="0">
            <a:noAutofit/>
          </a:bodyPr>
          <a:lstStyle/>
          <a:p>
            <a:r>
              <a:rPr lang="en-US" dirty="0"/>
              <a:t>GOOGLE DORKING</a:t>
            </a:r>
            <a:endParaRPr dirty="0"/>
          </a:p>
          <a:p>
            <a:r>
              <a:rPr lang="en-AU" dirty="0">
                <a:solidFill>
                  <a:schemeClr val="lt2"/>
                </a:solidFill>
              </a:rPr>
              <a:t>A</a:t>
            </a:r>
            <a:r>
              <a:rPr lang="en" dirty="0">
                <a:solidFill>
                  <a:schemeClr val="lt2"/>
                </a:solidFill>
              </a:rPr>
              <a:t>nd other search engines…</a:t>
            </a:r>
            <a:endParaRPr dirty="0">
              <a:solidFill>
                <a:schemeClr val="lt2"/>
              </a:solidFill>
            </a:endParaRPr>
          </a:p>
        </p:txBody>
      </p:sp>
      <p:grpSp>
        <p:nvGrpSpPr>
          <p:cNvPr id="2444" name="Google Shape;2444;p56"/>
          <p:cNvGrpSpPr/>
          <p:nvPr/>
        </p:nvGrpSpPr>
        <p:grpSpPr>
          <a:xfrm>
            <a:off x="5233362" y="1383001"/>
            <a:ext cx="3190644" cy="2422107"/>
            <a:chOff x="8811376" y="2"/>
            <a:chExt cx="3846467" cy="2703848"/>
          </a:xfrm>
        </p:grpSpPr>
        <p:sp>
          <p:nvSpPr>
            <p:cNvPr id="2445" name="Google Shape;2445;p56"/>
            <p:cNvSpPr/>
            <p:nvPr/>
          </p:nvSpPr>
          <p:spPr>
            <a:xfrm>
              <a:off x="10272077" y="2231136"/>
              <a:ext cx="1003515" cy="472701"/>
            </a:xfrm>
            <a:custGeom>
              <a:avLst/>
              <a:gdLst/>
              <a:ahLst/>
              <a:cxnLst/>
              <a:rect l="l" t="t" r="r" b="b"/>
              <a:pathLst>
                <a:path w="14652" h="6902" extrusionOk="0">
                  <a:moveTo>
                    <a:pt x="1570" y="1"/>
                  </a:moveTo>
                  <a:lnTo>
                    <a:pt x="1258" y="1372"/>
                  </a:lnTo>
                  <a:lnTo>
                    <a:pt x="0" y="6902"/>
                  </a:lnTo>
                  <a:lnTo>
                    <a:pt x="14651" y="6902"/>
                  </a:lnTo>
                  <a:lnTo>
                    <a:pt x="13394" y="1372"/>
                  </a:lnTo>
                  <a:lnTo>
                    <a:pt x="13081"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6" name="Google Shape;2446;p56"/>
            <p:cNvSpPr/>
            <p:nvPr/>
          </p:nvSpPr>
          <p:spPr>
            <a:xfrm>
              <a:off x="10360965" y="2235638"/>
              <a:ext cx="827743" cy="101336"/>
            </a:xfrm>
            <a:custGeom>
              <a:avLst/>
              <a:gdLst/>
              <a:ahLst/>
              <a:cxnLst/>
              <a:rect l="l" t="t" r="r" b="b"/>
              <a:pathLst>
                <a:path w="12137" h="1372" extrusionOk="0">
                  <a:moveTo>
                    <a:pt x="313" y="1"/>
                  </a:moveTo>
                  <a:lnTo>
                    <a:pt x="1" y="1372"/>
                  </a:lnTo>
                  <a:lnTo>
                    <a:pt x="12137" y="1372"/>
                  </a:lnTo>
                  <a:lnTo>
                    <a:pt x="11824" y="1"/>
                  </a:lnTo>
                  <a:close/>
                </a:path>
              </a:pathLst>
            </a:custGeom>
            <a:solidFill>
              <a:schemeClr val="dk1"/>
            </a:solidFill>
            <a:ln>
              <a:noFill/>
            </a:ln>
          </p:spPr>
          <p:txBody>
            <a:bodyPr spcFirstLastPara="1" wrap="square" lIns="91425" tIns="91425" rIns="91425" bIns="91425" anchor="ctr" anchorCtr="0">
              <a:noAutofit/>
            </a:bodyPr>
            <a:lstStyle/>
            <a:p>
              <a:endParaRPr>
                <a:solidFill>
                  <a:schemeClr val="dk1"/>
                </a:solidFill>
              </a:endParaRPr>
            </a:p>
          </p:txBody>
        </p:sp>
        <p:sp>
          <p:nvSpPr>
            <p:cNvPr id="2447" name="Google Shape;2447;p56"/>
            <p:cNvSpPr/>
            <p:nvPr/>
          </p:nvSpPr>
          <p:spPr>
            <a:xfrm>
              <a:off x="9995443" y="2568998"/>
              <a:ext cx="1556709" cy="134852"/>
            </a:xfrm>
            <a:custGeom>
              <a:avLst/>
              <a:gdLst/>
              <a:ahLst/>
              <a:cxnLst/>
              <a:rect l="l" t="t" r="r" b="b"/>
              <a:pathLst>
                <a:path w="22729" h="1969" extrusionOk="0">
                  <a:moveTo>
                    <a:pt x="10" y="0"/>
                  </a:moveTo>
                  <a:cubicBezTo>
                    <a:pt x="5" y="0"/>
                    <a:pt x="1" y="4"/>
                    <a:pt x="1" y="10"/>
                  </a:cubicBezTo>
                  <a:lnTo>
                    <a:pt x="1" y="1961"/>
                  </a:lnTo>
                  <a:cubicBezTo>
                    <a:pt x="1" y="1965"/>
                    <a:pt x="5" y="1969"/>
                    <a:pt x="10" y="1969"/>
                  </a:cubicBezTo>
                  <a:lnTo>
                    <a:pt x="22719" y="1969"/>
                  </a:lnTo>
                  <a:cubicBezTo>
                    <a:pt x="22725" y="1969"/>
                    <a:pt x="22729" y="1965"/>
                    <a:pt x="22729" y="1961"/>
                  </a:cubicBezTo>
                  <a:lnTo>
                    <a:pt x="22729" y="10"/>
                  </a:lnTo>
                  <a:cubicBezTo>
                    <a:pt x="22728" y="4"/>
                    <a:pt x="22725" y="0"/>
                    <a:pt x="22719"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2448" name="Google Shape;2448;p56"/>
            <p:cNvSpPr/>
            <p:nvPr/>
          </p:nvSpPr>
          <p:spPr>
            <a:xfrm>
              <a:off x="9995443" y="2582109"/>
              <a:ext cx="1556709" cy="105745"/>
            </a:xfrm>
            <a:custGeom>
              <a:avLst/>
              <a:gdLst/>
              <a:ahLst/>
              <a:cxnLst/>
              <a:rect l="l" t="t" r="r" b="b"/>
              <a:pathLst>
                <a:path w="22729" h="1544" extrusionOk="0">
                  <a:moveTo>
                    <a:pt x="10" y="0"/>
                  </a:moveTo>
                  <a:cubicBezTo>
                    <a:pt x="5" y="0"/>
                    <a:pt x="1" y="4"/>
                    <a:pt x="1" y="10"/>
                  </a:cubicBezTo>
                  <a:lnTo>
                    <a:pt x="1" y="1535"/>
                  </a:lnTo>
                  <a:cubicBezTo>
                    <a:pt x="1" y="1540"/>
                    <a:pt x="5" y="1543"/>
                    <a:pt x="10" y="1543"/>
                  </a:cubicBezTo>
                  <a:lnTo>
                    <a:pt x="22719" y="1543"/>
                  </a:lnTo>
                  <a:cubicBezTo>
                    <a:pt x="22725" y="1543"/>
                    <a:pt x="22729" y="1540"/>
                    <a:pt x="22729" y="1535"/>
                  </a:cubicBezTo>
                  <a:lnTo>
                    <a:pt x="22729" y="10"/>
                  </a:lnTo>
                  <a:cubicBezTo>
                    <a:pt x="22728" y="4"/>
                    <a:pt x="22725" y="0"/>
                    <a:pt x="2271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9" name="Google Shape;2449;p56"/>
            <p:cNvSpPr/>
            <p:nvPr/>
          </p:nvSpPr>
          <p:spPr>
            <a:xfrm>
              <a:off x="8811376" y="2"/>
              <a:ext cx="3846467" cy="2261800"/>
            </a:xfrm>
            <a:custGeom>
              <a:avLst/>
              <a:gdLst/>
              <a:ahLst/>
              <a:cxnLst/>
              <a:rect l="l" t="t" r="r" b="b"/>
              <a:pathLst>
                <a:path w="56161" h="33025" extrusionOk="0">
                  <a:moveTo>
                    <a:pt x="1905" y="0"/>
                  </a:moveTo>
                  <a:cubicBezTo>
                    <a:pt x="854" y="0"/>
                    <a:pt x="1" y="854"/>
                    <a:pt x="1" y="1906"/>
                  </a:cubicBezTo>
                  <a:lnTo>
                    <a:pt x="1" y="31120"/>
                  </a:lnTo>
                  <a:cubicBezTo>
                    <a:pt x="1" y="32171"/>
                    <a:pt x="854" y="33025"/>
                    <a:pt x="1905" y="33025"/>
                  </a:cubicBezTo>
                  <a:lnTo>
                    <a:pt x="54255" y="33025"/>
                  </a:lnTo>
                  <a:cubicBezTo>
                    <a:pt x="55306" y="33025"/>
                    <a:pt x="56161" y="32171"/>
                    <a:pt x="56161" y="31120"/>
                  </a:cubicBezTo>
                  <a:lnTo>
                    <a:pt x="56161" y="1906"/>
                  </a:lnTo>
                  <a:cubicBezTo>
                    <a:pt x="56161" y="854"/>
                    <a:pt x="55306" y="0"/>
                    <a:pt x="54255"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2451" name="Google Shape;2451;p56"/>
          <p:cNvSpPr/>
          <p:nvPr/>
        </p:nvSpPr>
        <p:spPr>
          <a:xfrm>
            <a:off x="276874" y="2268801"/>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52" name="Google Shape;2452;p56"/>
          <p:cNvSpPr/>
          <p:nvPr/>
        </p:nvSpPr>
        <p:spPr>
          <a:xfrm>
            <a:off x="4259050" y="2268801"/>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453" name="Google Shape;2453;p56"/>
          <p:cNvPicPr preferRelativeResize="0"/>
          <p:nvPr/>
        </p:nvPicPr>
        <p:blipFill>
          <a:blip r:embed="rId3">
            <a:alphaModFix/>
          </a:blip>
          <a:stretch>
            <a:fillRect/>
          </a:stretch>
        </p:blipFill>
        <p:spPr>
          <a:xfrm>
            <a:off x="-973975" y="52450"/>
            <a:ext cx="1556101" cy="1556101"/>
          </a:xfrm>
          <a:prstGeom prst="rect">
            <a:avLst/>
          </a:prstGeom>
          <a:noFill/>
          <a:ln>
            <a:noFill/>
          </a:ln>
        </p:spPr>
      </p:pic>
      <p:pic>
        <p:nvPicPr>
          <p:cNvPr id="2454" name="Google Shape;2454;p56"/>
          <p:cNvPicPr preferRelativeResize="0"/>
          <p:nvPr/>
        </p:nvPicPr>
        <p:blipFill rotWithShape="1">
          <a:blip r:embed="rId4">
            <a:alphaModFix/>
          </a:blip>
          <a:srcRect l="12492" t="18400" r="12342" b="12005"/>
          <a:stretch/>
        </p:blipFill>
        <p:spPr>
          <a:xfrm>
            <a:off x="8535077" y="3612527"/>
            <a:ext cx="1212049" cy="1122175"/>
          </a:xfrm>
          <a:prstGeom prst="rect">
            <a:avLst/>
          </a:prstGeom>
          <a:noFill/>
          <a:ln>
            <a:noFill/>
          </a:ln>
        </p:spPr>
      </p:pic>
      <p:grpSp>
        <p:nvGrpSpPr>
          <p:cNvPr id="2455" name="Google Shape;2455;p56"/>
          <p:cNvGrpSpPr/>
          <p:nvPr/>
        </p:nvGrpSpPr>
        <p:grpSpPr>
          <a:xfrm rot="-6992135" flipH="1">
            <a:off x="3740198" y="2553257"/>
            <a:ext cx="1538377" cy="1561467"/>
            <a:chOff x="7374951" y="493051"/>
            <a:chExt cx="1769049" cy="1795600"/>
          </a:xfrm>
        </p:grpSpPr>
        <p:pic>
          <p:nvPicPr>
            <p:cNvPr id="2456" name="Google Shape;2456;p56"/>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457" name="Google Shape;2457;p56"/>
            <p:cNvGrpSpPr/>
            <p:nvPr/>
          </p:nvGrpSpPr>
          <p:grpSpPr>
            <a:xfrm>
              <a:off x="8164220" y="1199575"/>
              <a:ext cx="615289" cy="284475"/>
              <a:chOff x="1791515" y="444625"/>
              <a:chExt cx="963345" cy="284475"/>
            </a:xfrm>
          </p:grpSpPr>
          <p:sp>
            <p:nvSpPr>
              <p:cNvPr id="2458" name="Google Shape;2458;p56"/>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459" name="Google Shape;2459;p56"/>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460" name="Google Shape;2460;p56"/>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pic>
        <p:nvPicPr>
          <p:cNvPr id="7" name="Picture 6">
            <a:extLst>
              <a:ext uri="{FF2B5EF4-FFF2-40B4-BE49-F238E27FC236}">
                <a16:creationId xmlns:a16="http://schemas.microsoft.com/office/drawing/2014/main" id="{E51A468A-8A02-3193-40F9-C615DDBEA70E}"/>
              </a:ext>
            </a:extLst>
          </p:cNvPr>
          <p:cNvPicPr>
            <a:picLocks noChangeAspect="1"/>
          </p:cNvPicPr>
          <p:nvPr/>
        </p:nvPicPr>
        <p:blipFill>
          <a:blip r:embed="rId6"/>
          <a:stretch>
            <a:fillRect/>
          </a:stretch>
        </p:blipFill>
        <p:spPr>
          <a:xfrm>
            <a:off x="5354239" y="1544681"/>
            <a:ext cx="2948890" cy="1690239"/>
          </a:xfrm>
          <a:prstGeom prst="rect">
            <a:avLst/>
          </a:prstGeom>
        </p:spPr>
      </p:pic>
      <p:pic>
        <p:nvPicPr>
          <p:cNvPr id="2050" name="Picture 2" descr="Yahoo logo PNG, Y! logo, yahoo social media icons 40435">
            <a:extLst>
              <a:ext uri="{FF2B5EF4-FFF2-40B4-BE49-F238E27FC236}">
                <a16:creationId xmlns:a16="http://schemas.microsoft.com/office/drawing/2014/main" id="{B5C7F218-650A-7847-8B11-666FB5A9B3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121" y="3259467"/>
            <a:ext cx="825649" cy="8256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ing Logo PNG Vector (SVG) Free Download">
            <a:extLst>
              <a:ext uri="{FF2B5EF4-FFF2-40B4-BE49-F238E27FC236}">
                <a16:creationId xmlns:a16="http://schemas.microsoft.com/office/drawing/2014/main" id="{2DC5C8E6-AB66-0625-E8D7-C2BBB69196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74" y="278071"/>
            <a:ext cx="640171" cy="9414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DF73771-7A0D-6FC0-A02F-58128E86B1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1496" y="992464"/>
            <a:ext cx="941427" cy="9414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and black logo&#10;&#10;Description automatically generated">
            <a:extLst>
              <a:ext uri="{FF2B5EF4-FFF2-40B4-BE49-F238E27FC236}">
                <a16:creationId xmlns:a16="http://schemas.microsoft.com/office/drawing/2014/main" id="{8044B478-37EF-2AA0-8DBE-B80243B495F8}"/>
              </a:ext>
            </a:extLst>
          </p:cNvPr>
          <p:cNvPicPr>
            <a:picLocks noChangeAspect="1"/>
          </p:cNvPicPr>
          <p:nvPr/>
        </p:nvPicPr>
        <p:blipFill>
          <a:blip r:embed="rId10"/>
          <a:stretch>
            <a:fillRect/>
          </a:stretch>
        </p:blipFill>
        <p:spPr>
          <a:xfrm>
            <a:off x="3300224" y="258882"/>
            <a:ext cx="958260" cy="958260"/>
          </a:xfrm>
          <a:prstGeom prst="rect">
            <a:avLst/>
          </a:prstGeom>
        </p:spPr>
      </p:pic>
      <p:pic>
        <p:nvPicPr>
          <p:cNvPr id="2062" name="Picture 14" descr="Surf Canyon Alternatives: Top 10 Web Search Engines and similar apps |  AlternativeTo">
            <a:extLst>
              <a:ext uri="{FF2B5EF4-FFF2-40B4-BE49-F238E27FC236}">
                <a16:creationId xmlns:a16="http://schemas.microsoft.com/office/drawing/2014/main" id="{0CBDB0F3-7DB3-76F3-4F90-25A2943216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4958" y="3901322"/>
            <a:ext cx="821040" cy="8210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Lycos logo transparent PNG - StickPNG">
            <a:extLst>
              <a:ext uri="{FF2B5EF4-FFF2-40B4-BE49-F238E27FC236}">
                <a16:creationId xmlns:a16="http://schemas.microsoft.com/office/drawing/2014/main" id="{4DBA53B0-F651-646A-7AE7-E1DA09BC5F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0553" y="3986849"/>
            <a:ext cx="821039" cy="82103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Baidu Logo, symbol, meaning, history, PNG, brand">
            <a:extLst>
              <a:ext uri="{FF2B5EF4-FFF2-40B4-BE49-F238E27FC236}">
                <a16:creationId xmlns:a16="http://schemas.microsoft.com/office/drawing/2014/main" id="{660F179A-99F2-329D-5BFD-ACD9799C5D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0324" y="3390129"/>
            <a:ext cx="1191893" cy="67044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BC4928B1-9C39-0AF2-0EA9-A26FB52390A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076" t="24074" r="66997" b="19953"/>
          <a:stretch/>
        </p:blipFill>
        <p:spPr bwMode="auto">
          <a:xfrm>
            <a:off x="1766608" y="830500"/>
            <a:ext cx="952506" cy="8478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arrot2 - Reviews, Pros &amp; Cons | Companies using Carrot2">
            <a:extLst>
              <a:ext uri="{FF2B5EF4-FFF2-40B4-BE49-F238E27FC236}">
                <a16:creationId xmlns:a16="http://schemas.microsoft.com/office/drawing/2014/main" id="{FF00791D-DA76-9624-1025-50AEFD83973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88449" y="3612527"/>
            <a:ext cx="1015752" cy="101575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E37AA4EE-966C-4B7A-9C4E-7DE31683EED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56147" y="3901322"/>
            <a:ext cx="1814517" cy="999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7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69EB62-CDAA-D336-44D5-CDD6C2F8E387}"/>
              </a:ext>
            </a:extLst>
          </p:cNvPr>
          <p:cNvPicPr>
            <a:picLocks noChangeAspect="1"/>
          </p:cNvPicPr>
          <p:nvPr/>
        </p:nvPicPr>
        <p:blipFill>
          <a:blip r:embed="rId3"/>
          <a:stretch>
            <a:fillRect/>
          </a:stretch>
        </p:blipFill>
        <p:spPr>
          <a:xfrm>
            <a:off x="489011" y="1707656"/>
            <a:ext cx="7388422" cy="2519020"/>
          </a:xfrm>
          <a:prstGeom prst="rect">
            <a:avLst/>
          </a:prstGeom>
        </p:spPr>
      </p:pic>
      <p:pic>
        <p:nvPicPr>
          <p:cNvPr id="3" name="Picture 2" descr="A cartoon of a blue monster hugging a crying monster&#10;&#10;Description automatically generated">
            <a:extLst>
              <a:ext uri="{FF2B5EF4-FFF2-40B4-BE49-F238E27FC236}">
                <a16:creationId xmlns:a16="http://schemas.microsoft.com/office/drawing/2014/main" id="{E2E6A302-5741-693C-038C-10C5BB2032F5}"/>
              </a:ext>
            </a:extLst>
          </p:cNvPr>
          <p:cNvPicPr>
            <a:picLocks noChangeAspect="1"/>
          </p:cNvPicPr>
          <p:nvPr/>
        </p:nvPicPr>
        <p:blipFill rotWithShape="1">
          <a:blip r:embed="rId4"/>
          <a:srcRect l="28170" r="33682"/>
          <a:stretch/>
        </p:blipFill>
        <p:spPr>
          <a:xfrm>
            <a:off x="6662408" y="566119"/>
            <a:ext cx="2533135" cy="3735141"/>
          </a:xfrm>
          <a:prstGeom prst="rect">
            <a:avLst/>
          </a:prstGeom>
        </p:spPr>
      </p:pic>
      <p:pic>
        <p:nvPicPr>
          <p:cNvPr id="5" name="Google Shape;2289;p48">
            <a:extLst>
              <a:ext uri="{FF2B5EF4-FFF2-40B4-BE49-F238E27FC236}">
                <a16:creationId xmlns:a16="http://schemas.microsoft.com/office/drawing/2014/main" id="{69274035-9056-2EB1-5FAD-C48354FA334B}"/>
              </a:ext>
            </a:extLst>
          </p:cNvPr>
          <p:cNvPicPr preferRelativeResize="0"/>
          <p:nvPr/>
        </p:nvPicPr>
        <p:blipFill rotWithShape="1">
          <a:blip r:embed="rId5">
            <a:alphaModFix/>
          </a:blip>
          <a:srcRect l="12492" t="18400" r="12342" b="12005"/>
          <a:stretch/>
        </p:blipFill>
        <p:spPr>
          <a:xfrm>
            <a:off x="-375564" y="-106064"/>
            <a:ext cx="1452025" cy="1344366"/>
          </a:xfrm>
          <a:prstGeom prst="rect">
            <a:avLst/>
          </a:prstGeom>
          <a:noFill/>
          <a:ln>
            <a:noFill/>
          </a:ln>
        </p:spPr>
      </p:pic>
      <p:pic>
        <p:nvPicPr>
          <p:cNvPr id="6" name="Google Shape;2289;p48">
            <a:extLst>
              <a:ext uri="{FF2B5EF4-FFF2-40B4-BE49-F238E27FC236}">
                <a16:creationId xmlns:a16="http://schemas.microsoft.com/office/drawing/2014/main" id="{042ED030-5B5D-7816-2E97-81085A916F26}"/>
              </a:ext>
            </a:extLst>
          </p:cNvPr>
          <p:cNvPicPr preferRelativeResize="0"/>
          <p:nvPr/>
        </p:nvPicPr>
        <p:blipFill rotWithShape="1">
          <a:blip r:embed="rId5">
            <a:alphaModFix/>
          </a:blip>
          <a:srcRect l="12492" t="18400" r="12342" b="12005"/>
          <a:stretch/>
        </p:blipFill>
        <p:spPr>
          <a:xfrm>
            <a:off x="7928976" y="4046484"/>
            <a:ext cx="1452025" cy="1344366"/>
          </a:xfrm>
          <a:prstGeom prst="rect">
            <a:avLst/>
          </a:prstGeom>
          <a:noFill/>
          <a:ln>
            <a:noFill/>
          </a:ln>
        </p:spPr>
      </p:pic>
      <p:grpSp>
        <p:nvGrpSpPr>
          <p:cNvPr id="7" name="Google Shape;2427;p55">
            <a:extLst>
              <a:ext uri="{FF2B5EF4-FFF2-40B4-BE49-F238E27FC236}">
                <a16:creationId xmlns:a16="http://schemas.microsoft.com/office/drawing/2014/main" id="{AAC19C6C-C062-0E48-B84F-81EDFDF019FA}"/>
              </a:ext>
            </a:extLst>
          </p:cNvPr>
          <p:cNvGrpSpPr/>
          <p:nvPr/>
        </p:nvGrpSpPr>
        <p:grpSpPr>
          <a:xfrm rot="2106582" flipH="1">
            <a:off x="3042087" y="136104"/>
            <a:ext cx="1538352" cy="1561441"/>
            <a:chOff x="7374951" y="493051"/>
            <a:chExt cx="1769049" cy="1795600"/>
          </a:xfrm>
        </p:grpSpPr>
        <p:pic>
          <p:nvPicPr>
            <p:cNvPr id="8" name="Google Shape;2428;p55">
              <a:extLst>
                <a:ext uri="{FF2B5EF4-FFF2-40B4-BE49-F238E27FC236}">
                  <a16:creationId xmlns:a16="http://schemas.microsoft.com/office/drawing/2014/main" id="{590CEF9E-C32D-0240-657A-9D91985A52AB}"/>
                </a:ext>
              </a:extLst>
            </p:cNvPr>
            <p:cNvPicPr preferRelativeResize="0"/>
            <p:nvPr/>
          </p:nvPicPr>
          <p:blipFill rotWithShape="1">
            <a:blip r:embed="rId6">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9" name="Google Shape;2429;p55">
              <a:extLst>
                <a:ext uri="{FF2B5EF4-FFF2-40B4-BE49-F238E27FC236}">
                  <a16:creationId xmlns:a16="http://schemas.microsoft.com/office/drawing/2014/main" id="{AB8CF512-350F-E12E-DBE7-28DA20936F33}"/>
                </a:ext>
              </a:extLst>
            </p:cNvPr>
            <p:cNvGrpSpPr/>
            <p:nvPr/>
          </p:nvGrpSpPr>
          <p:grpSpPr>
            <a:xfrm>
              <a:off x="8164220" y="1199575"/>
              <a:ext cx="615289" cy="284475"/>
              <a:chOff x="1791515" y="444625"/>
              <a:chExt cx="963345" cy="284475"/>
            </a:xfrm>
          </p:grpSpPr>
          <p:sp>
            <p:nvSpPr>
              <p:cNvPr id="10" name="Google Shape;2430;p55">
                <a:extLst>
                  <a:ext uri="{FF2B5EF4-FFF2-40B4-BE49-F238E27FC236}">
                    <a16:creationId xmlns:a16="http://schemas.microsoft.com/office/drawing/2014/main" id="{9F81B083-3C8E-F95D-6564-7CA0548925BA}"/>
                  </a:ext>
                </a:extLst>
              </p:cNvPr>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1" name="Google Shape;2431;p55">
                <a:extLst>
                  <a:ext uri="{FF2B5EF4-FFF2-40B4-BE49-F238E27FC236}">
                    <a16:creationId xmlns:a16="http://schemas.microsoft.com/office/drawing/2014/main" id="{B9B5A474-F4E9-2900-BB79-1F9310FD5853}"/>
                  </a:ext>
                </a:extLst>
              </p:cNvPr>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2" name="Google Shape;2432;p55">
                <a:extLst>
                  <a:ext uri="{FF2B5EF4-FFF2-40B4-BE49-F238E27FC236}">
                    <a16:creationId xmlns:a16="http://schemas.microsoft.com/office/drawing/2014/main" id="{AAF7C2A1-40F1-F5B2-D987-3BFF9ACCB4A7}"/>
                  </a:ext>
                </a:extLst>
              </p:cNvPr>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sp>
        <p:nvSpPr>
          <p:cNvPr id="13" name="Google Shape;2297;p48">
            <a:extLst>
              <a:ext uri="{FF2B5EF4-FFF2-40B4-BE49-F238E27FC236}">
                <a16:creationId xmlns:a16="http://schemas.microsoft.com/office/drawing/2014/main" id="{17A2CDBA-B793-1F1E-62B9-CE3C5A5992DA}"/>
              </a:ext>
            </a:extLst>
          </p:cNvPr>
          <p:cNvSpPr/>
          <p:nvPr/>
        </p:nvSpPr>
        <p:spPr>
          <a:xfrm>
            <a:off x="4585635" y="441946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959915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9CA7D9-F5DC-93B4-BE8F-A1A1A29E34E4}"/>
              </a:ext>
            </a:extLst>
          </p:cNvPr>
          <p:cNvSpPr>
            <a:spLocks noGrp="1"/>
          </p:cNvSpPr>
          <p:nvPr>
            <p:ph type="title"/>
          </p:nvPr>
        </p:nvSpPr>
        <p:spPr>
          <a:xfrm>
            <a:off x="720000" y="320335"/>
            <a:ext cx="7704000" cy="634500"/>
          </a:xfrm>
        </p:spPr>
        <p:txBody>
          <a:bodyPr/>
          <a:lstStyle/>
          <a:p>
            <a:r>
              <a:rPr lang="en-US" dirty="0"/>
              <a:t>Emails</a:t>
            </a:r>
            <a:endParaRPr lang="en-AU" dirty="0"/>
          </a:p>
        </p:txBody>
      </p:sp>
      <p:pic>
        <p:nvPicPr>
          <p:cNvPr id="9" name="Picture 8">
            <a:extLst>
              <a:ext uri="{FF2B5EF4-FFF2-40B4-BE49-F238E27FC236}">
                <a16:creationId xmlns:a16="http://schemas.microsoft.com/office/drawing/2014/main" id="{5AC3B4BF-787D-80C6-B0D2-273DED5E6072}"/>
              </a:ext>
            </a:extLst>
          </p:cNvPr>
          <p:cNvPicPr>
            <a:picLocks noChangeAspect="1"/>
          </p:cNvPicPr>
          <p:nvPr/>
        </p:nvPicPr>
        <p:blipFill rotWithShape="1">
          <a:blip r:embed="rId3"/>
          <a:srcRect b="27089"/>
          <a:stretch/>
        </p:blipFill>
        <p:spPr>
          <a:xfrm>
            <a:off x="1873977" y="870400"/>
            <a:ext cx="5927406" cy="3603381"/>
          </a:xfrm>
          <a:prstGeom prst="rect">
            <a:avLst/>
          </a:prstGeom>
        </p:spPr>
      </p:pic>
      <p:pic>
        <p:nvPicPr>
          <p:cNvPr id="3" name="Google Shape;1904;p41">
            <a:extLst>
              <a:ext uri="{FF2B5EF4-FFF2-40B4-BE49-F238E27FC236}">
                <a16:creationId xmlns:a16="http://schemas.microsoft.com/office/drawing/2014/main" id="{D283471B-D9EB-F750-DC91-D94E3D09E471}"/>
              </a:ext>
            </a:extLst>
          </p:cNvPr>
          <p:cNvPicPr preferRelativeResize="0"/>
          <p:nvPr/>
        </p:nvPicPr>
        <p:blipFill rotWithShape="1">
          <a:blip r:embed="rId4">
            <a:alphaModFix amt="85000"/>
            <a:duotone>
              <a:prstClr val="black"/>
              <a:srgbClr val="B031F7">
                <a:tint val="45000"/>
                <a:satMod val="400000"/>
              </a:srgbClr>
            </a:duotone>
            <a:extLst>
              <a:ext uri="{BEBA8EAE-BF5A-486C-A8C5-ECC9F3942E4B}">
                <a14:imgProps xmlns:a14="http://schemas.microsoft.com/office/drawing/2010/main">
                  <a14:imgLayer r:embed="rId5">
                    <a14:imgEffect>
                      <a14:artisticPlasticWrap/>
                    </a14:imgEffect>
                  </a14:imgLayer>
                </a14:imgProps>
              </a:ext>
            </a:extLst>
          </a:blip>
          <a:srcRect t="4915"/>
          <a:stretch/>
        </p:blipFill>
        <p:spPr>
          <a:xfrm>
            <a:off x="-615345" y="3244949"/>
            <a:ext cx="1996701" cy="1898551"/>
          </a:xfrm>
          <a:prstGeom prst="rect">
            <a:avLst/>
          </a:prstGeom>
          <a:noFill/>
          <a:ln>
            <a:noFill/>
          </a:ln>
        </p:spPr>
      </p:pic>
      <p:pic>
        <p:nvPicPr>
          <p:cNvPr id="4" name="Google Shape;3459;p72">
            <a:extLst>
              <a:ext uri="{FF2B5EF4-FFF2-40B4-BE49-F238E27FC236}">
                <a16:creationId xmlns:a16="http://schemas.microsoft.com/office/drawing/2014/main" id="{614FFEF3-5E2E-7A7E-58BF-B1FA363A0025}"/>
              </a:ext>
            </a:extLst>
          </p:cNvPr>
          <p:cNvPicPr preferRelativeResize="0"/>
          <p:nvPr/>
        </p:nvPicPr>
        <p:blipFill rotWithShape="1">
          <a:blip r:embed="rId6">
            <a:alphaModFix/>
          </a:blip>
          <a:srcRect l="-6950" t="27137" r="6949" b="22157"/>
          <a:stretch/>
        </p:blipFill>
        <p:spPr>
          <a:xfrm>
            <a:off x="7801383" y="467326"/>
            <a:ext cx="1486627" cy="806149"/>
          </a:xfrm>
          <a:prstGeom prst="rect">
            <a:avLst/>
          </a:prstGeom>
          <a:noFill/>
          <a:ln>
            <a:noFill/>
          </a:ln>
        </p:spPr>
      </p:pic>
      <p:pic>
        <p:nvPicPr>
          <p:cNvPr id="6" name="Google Shape;3464;p72">
            <a:extLst>
              <a:ext uri="{FF2B5EF4-FFF2-40B4-BE49-F238E27FC236}">
                <a16:creationId xmlns:a16="http://schemas.microsoft.com/office/drawing/2014/main" id="{0439216A-4E85-916E-B878-F682816C4CD3}"/>
              </a:ext>
            </a:extLst>
          </p:cNvPr>
          <p:cNvPicPr preferRelativeResize="0"/>
          <p:nvPr/>
        </p:nvPicPr>
        <p:blipFill rotWithShape="1">
          <a:blip r:embed="rId7">
            <a:alphaModFix/>
          </a:blip>
          <a:srcRect t="11529" r="15110" b="8348"/>
          <a:stretch/>
        </p:blipFill>
        <p:spPr>
          <a:xfrm>
            <a:off x="8685960" y="3540351"/>
            <a:ext cx="1204100" cy="1135823"/>
          </a:xfrm>
          <a:prstGeom prst="rect">
            <a:avLst/>
          </a:prstGeom>
          <a:noFill/>
          <a:ln>
            <a:noFill/>
          </a:ln>
        </p:spPr>
      </p:pic>
    </p:spTree>
    <p:extLst>
      <p:ext uri="{BB962C8B-B14F-4D97-AF65-F5344CB8AC3E}">
        <p14:creationId xmlns:p14="http://schemas.microsoft.com/office/powerpoint/2010/main" val="297778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88F4F-85C0-74C6-CE79-E60069FF9CD1}"/>
              </a:ext>
            </a:extLst>
          </p:cNvPr>
          <p:cNvPicPr>
            <a:picLocks noChangeAspect="1"/>
          </p:cNvPicPr>
          <p:nvPr/>
        </p:nvPicPr>
        <p:blipFill>
          <a:blip r:embed="rId3"/>
          <a:stretch>
            <a:fillRect/>
          </a:stretch>
        </p:blipFill>
        <p:spPr>
          <a:xfrm>
            <a:off x="2830937" y="532025"/>
            <a:ext cx="3482125" cy="4079449"/>
          </a:xfrm>
          <a:prstGeom prst="rect">
            <a:avLst/>
          </a:prstGeom>
        </p:spPr>
      </p:pic>
      <p:pic>
        <p:nvPicPr>
          <p:cNvPr id="2" name="Picture 1" descr="A blue and white striped ball&#10;&#10;Description automatically generated">
            <a:extLst>
              <a:ext uri="{FF2B5EF4-FFF2-40B4-BE49-F238E27FC236}">
                <a16:creationId xmlns:a16="http://schemas.microsoft.com/office/drawing/2014/main" id="{CC46276C-E7E5-D4A3-97FA-BDA2D80F5E15}"/>
              </a:ext>
            </a:extLst>
          </p:cNvPr>
          <p:cNvPicPr>
            <a:picLocks noChangeAspect="1"/>
          </p:cNvPicPr>
          <p:nvPr/>
        </p:nvPicPr>
        <p:blipFill>
          <a:blip r:embed="rId4"/>
          <a:stretch>
            <a:fillRect/>
          </a:stretch>
        </p:blipFill>
        <p:spPr>
          <a:xfrm>
            <a:off x="230042" y="2353327"/>
            <a:ext cx="2376052" cy="2376052"/>
          </a:xfrm>
          <a:prstGeom prst="rect">
            <a:avLst/>
          </a:prstGeom>
        </p:spPr>
      </p:pic>
      <p:grpSp>
        <p:nvGrpSpPr>
          <p:cNvPr id="3" name="Group 2">
            <a:extLst>
              <a:ext uri="{FF2B5EF4-FFF2-40B4-BE49-F238E27FC236}">
                <a16:creationId xmlns:a16="http://schemas.microsoft.com/office/drawing/2014/main" id="{04C9F530-B3FF-CD97-8953-86A9BE6BF4B8}"/>
              </a:ext>
            </a:extLst>
          </p:cNvPr>
          <p:cNvGrpSpPr/>
          <p:nvPr/>
        </p:nvGrpSpPr>
        <p:grpSpPr>
          <a:xfrm>
            <a:off x="7751021" y="740866"/>
            <a:ext cx="1235671" cy="1050349"/>
            <a:chOff x="4286711" y="1227735"/>
            <a:chExt cx="1235671" cy="1050349"/>
          </a:xfrm>
        </p:grpSpPr>
        <p:pic>
          <p:nvPicPr>
            <p:cNvPr id="5" name="Google Shape;2305;p49">
              <a:extLst>
                <a:ext uri="{FF2B5EF4-FFF2-40B4-BE49-F238E27FC236}">
                  <a16:creationId xmlns:a16="http://schemas.microsoft.com/office/drawing/2014/main" id="{22BA5BFE-B376-09AF-F88D-AAF0A058DF1F}"/>
                </a:ext>
              </a:extLst>
            </p:cNvPr>
            <p:cNvPicPr preferRelativeResize="0"/>
            <p:nvPr/>
          </p:nvPicPr>
          <p:blipFill rotWithShape="1">
            <a:blip r:embed="rId5">
              <a:alphaModFix/>
            </a:blip>
            <a:srcRect t="4915"/>
            <a:stretch/>
          </p:blipFill>
          <p:spPr>
            <a:xfrm flipH="1">
              <a:off x="4286711" y="1227735"/>
              <a:ext cx="1104652" cy="1050349"/>
            </a:xfrm>
            <a:prstGeom prst="rect">
              <a:avLst/>
            </a:prstGeom>
            <a:noFill/>
            <a:ln>
              <a:noFill/>
            </a:ln>
            <a:effectLst>
              <a:outerShdw blurRad="157163" dist="104775" dir="3180000" algn="bl" rotWithShape="0">
                <a:srgbClr val="0E6790">
                  <a:alpha val="62000"/>
                </a:srgbClr>
              </a:outerShdw>
            </a:effectLst>
          </p:spPr>
        </p:pic>
        <p:grpSp>
          <p:nvGrpSpPr>
            <p:cNvPr id="6" name="Google Shape;2306;p49">
              <a:extLst>
                <a:ext uri="{FF2B5EF4-FFF2-40B4-BE49-F238E27FC236}">
                  <a16:creationId xmlns:a16="http://schemas.microsoft.com/office/drawing/2014/main" id="{6B2694E7-909F-3427-CE43-87519CD30237}"/>
                </a:ext>
              </a:extLst>
            </p:cNvPr>
            <p:cNvGrpSpPr/>
            <p:nvPr/>
          </p:nvGrpSpPr>
          <p:grpSpPr>
            <a:xfrm flipH="1">
              <a:off x="4286711" y="1664191"/>
              <a:ext cx="1235671" cy="445305"/>
              <a:chOff x="2011449" y="446025"/>
              <a:chExt cx="785500" cy="283075"/>
            </a:xfrm>
          </p:grpSpPr>
          <p:sp>
            <p:nvSpPr>
              <p:cNvPr id="7" name="Google Shape;2307;p49">
                <a:extLst>
                  <a:ext uri="{FF2B5EF4-FFF2-40B4-BE49-F238E27FC236}">
                    <a16:creationId xmlns:a16="http://schemas.microsoft.com/office/drawing/2014/main" id="{23536620-8BA6-4FA2-D3B0-5597C706F7DE}"/>
                  </a:ext>
                </a:extLst>
              </p:cNvPr>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8" name="Google Shape;2308;p49">
                <a:extLst>
                  <a:ext uri="{FF2B5EF4-FFF2-40B4-BE49-F238E27FC236}">
                    <a16:creationId xmlns:a16="http://schemas.microsoft.com/office/drawing/2014/main" id="{5C50281F-F338-5417-C581-0938E6709BD0}"/>
                  </a:ext>
                </a:extLst>
              </p:cNvPr>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9" name="Google Shape;2309;p49">
                <a:extLst>
                  <a:ext uri="{FF2B5EF4-FFF2-40B4-BE49-F238E27FC236}">
                    <a16:creationId xmlns:a16="http://schemas.microsoft.com/office/drawing/2014/main" id="{E2037766-A944-2061-5A44-40ACAB158736}"/>
                  </a:ext>
                </a:extLst>
              </p:cNvPr>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dirty="0"/>
              </a:p>
            </p:txBody>
          </p:sp>
        </p:grpSp>
      </p:grpSp>
      <p:pic>
        <p:nvPicPr>
          <p:cNvPr id="10" name="Google Shape;2289;p48">
            <a:extLst>
              <a:ext uri="{FF2B5EF4-FFF2-40B4-BE49-F238E27FC236}">
                <a16:creationId xmlns:a16="http://schemas.microsoft.com/office/drawing/2014/main" id="{7F054068-0B32-1D24-B4AE-7A0A7B4A83C5}"/>
              </a:ext>
            </a:extLst>
          </p:cNvPr>
          <p:cNvPicPr preferRelativeResize="0"/>
          <p:nvPr/>
        </p:nvPicPr>
        <p:blipFill rotWithShape="1">
          <a:blip r:embed="rId6">
            <a:alphaModFix/>
          </a:blip>
          <a:srcRect l="12492" t="18400" r="12342" b="12005"/>
          <a:stretch/>
        </p:blipFill>
        <p:spPr>
          <a:xfrm>
            <a:off x="-375564" y="-106064"/>
            <a:ext cx="1452025" cy="1344366"/>
          </a:xfrm>
          <a:prstGeom prst="rect">
            <a:avLst/>
          </a:prstGeom>
          <a:noFill/>
          <a:ln>
            <a:noFill/>
          </a:ln>
        </p:spPr>
      </p:pic>
      <p:sp>
        <p:nvSpPr>
          <p:cNvPr id="11" name="Google Shape;2297;p48">
            <a:extLst>
              <a:ext uri="{FF2B5EF4-FFF2-40B4-BE49-F238E27FC236}">
                <a16:creationId xmlns:a16="http://schemas.microsoft.com/office/drawing/2014/main" id="{8A18F10D-42BF-FE64-46C5-706D6B0E80A9}"/>
              </a:ext>
            </a:extLst>
          </p:cNvPr>
          <p:cNvSpPr/>
          <p:nvPr/>
        </p:nvSpPr>
        <p:spPr>
          <a:xfrm>
            <a:off x="8487058" y="4302479"/>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2" name="Google Shape;2296;p48">
            <a:extLst>
              <a:ext uri="{FF2B5EF4-FFF2-40B4-BE49-F238E27FC236}">
                <a16:creationId xmlns:a16="http://schemas.microsoft.com/office/drawing/2014/main" id="{5AB2E6BC-F18D-8887-E7A8-BF3EE1345869}"/>
              </a:ext>
            </a:extLst>
          </p:cNvPr>
          <p:cNvPicPr preferRelativeResize="0"/>
          <p:nvPr/>
        </p:nvPicPr>
        <p:blipFill rotWithShape="1">
          <a:blip r:embed="rId7">
            <a:alphaModFix/>
          </a:blip>
          <a:srcRect t="6061" b="8687"/>
          <a:stretch/>
        </p:blipFill>
        <p:spPr>
          <a:xfrm rot="1077995">
            <a:off x="6983879" y="2861192"/>
            <a:ext cx="972232" cy="876155"/>
          </a:xfrm>
          <a:prstGeom prst="rect">
            <a:avLst/>
          </a:prstGeom>
          <a:noFill/>
          <a:ln>
            <a:noFill/>
          </a:ln>
          <a:effectLst>
            <a:outerShdw blurRad="142875" dist="76200" dir="5400000" algn="bl" rotWithShape="0">
              <a:srgbClr val="0E6790">
                <a:alpha val="82000"/>
              </a:srgbClr>
            </a:outerShdw>
          </a:effectLst>
        </p:spPr>
      </p:pic>
    </p:spTree>
    <p:extLst>
      <p:ext uri="{BB962C8B-B14F-4D97-AF65-F5344CB8AC3E}">
        <p14:creationId xmlns:p14="http://schemas.microsoft.com/office/powerpoint/2010/main" val="132795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25247-98F9-5C1A-2E13-98BDD37DE81C}"/>
              </a:ext>
            </a:extLst>
          </p:cNvPr>
          <p:cNvPicPr>
            <a:picLocks noChangeAspect="1"/>
          </p:cNvPicPr>
          <p:nvPr/>
        </p:nvPicPr>
        <p:blipFill>
          <a:blip r:embed="rId3"/>
          <a:stretch>
            <a:fillRect/>
          </a:stretch>
        </p:blipFill>
        <p:spPr>
          <a:xfrm>
            <a:off x="161238" y="473526"/>
            <a:ext cx="3843698" cy="3834435"/>
          </a:xfrm>
          <a:prstGeom prst="rect">
            <a:avLst/>
          </a:prstGeom>
        </p:spPr>
      </p:pic>
      <p:pic>
        <p:nvPicPr>
          <p:cNvPr id="7" name="Picture 6">
            <a:extLst>
              <a:ext uri="{FF2B5EF4-FFF2-40B4-BE49-F238E27FC236}">
                <a16:creationId xmlns:a16="http://schemas.microsoft.com/office/drawing/2014/main" id="{92EC088A-489F-A0AC-31F6-DFD154C32FA6}"/>
              </a:ext>
            </a:extLst>
          </p:cNvPr>
          <p:cNvPicPr>
            <a:picLocks noChangeAspect="1"/>
          </p:cNvPicPr>
          <p:nvPr/>
        </p:nvPicPr>
        <p:blipFill>
          <a:blip r:embed="rId4"/>
          <a:stretch>
            <a:fillRect/>
          </a:stretch>
        </p:blipFill>
        <p:spPr>
          <a:xfrm>
            <a:off x="4875951" y="576675"/>
            <a:ext cx="2981808" cy="3990150"/>
          </a:xfrm>
          <a:prstGeom prst="rect">
            <a:avLst/>
          </a:prstGeom>
        </p:spPr>
      </p:pic>
    </p:spTree>
    <p:extLst>
      <p:ext uri="{BB962C8B-B14F-4D97-AF65-F5344CB8AC3E}">
        <p14:creationId xmlns:p14="http://schemas.microsoft.com/office/powerpoint/2010/main" val="1647909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894111-C1C4-E567-73D9-B105A21DE00E}"/>
              </a:ext>
            </a:extLst>
          </p:cNvPr>
          <p:cNvSpPr>
            <a:spLocks noGrp="1"/>
          </p:cNvSpPr>
          <p:nvPr>
            <p:ph type="title"/>
          </p:nvPr>
        </p:nvSpPr>
        <p:spPr/>
        <p:txBody>
          <a:bodyPr/>
          <a:lstStyle/>
          <a:p>
            <a:r>
              <a:rPr lang="en-US" dirty="0"/>
              <a:t>Images</a:t>
            </a:r>
            <a:endParaRPr lang="en-AU" dirty="0"/>
          </a:p>
        </p:txBody>
      </p:sp>
      <p:pic>
        <p:nvPicPr>
          <p:cNvPr id="4" name="Picture 3">
            <a:extLst>
              <a:ext uri="{FF2B5EF4-FFF2-40B4-BE49-F238E27FC236}">
                <a16:creationId xmlns:a16="http://schemas.microsoft.com/office/drawing/2014/main" id="{FFE4DA5A-E32D-6E42-705E-6BFF02354B00}"/>
              </a:ext>
            </a:extLst>
          </p:cNvPr>
          <p:cNvPicPr>
            <a:picLocks noChangeAspect="1"/>
          </p:cNvPicPr>
          <p:nvPr/>
        </p:nvPicPr>
        <p:blipFill>
          <a:blip r:embed="rId3"/>
          <a:stretch>
            <a:fillRect/>
          </a:stretch>
        </p:blipFill>
        <p:spPr>
          <a:xfrm>
            <a:off x="4370522" y="875034"/>
            <a:ext cx="4556501" cy="3432170"/>
          </a:xfrm>
          <a:prstGeom prst="rect">
            <a:avLst/>
          </a:prstGeom>
        </p:spPr>
      </p:pic>
      <p:pic>
        <p:nvPicPr>
          <p:cNvPr id="7" name="Picture 6">
            <a:extLst>
              <a:ext uri="{FF2B5EF4-FFF2-40B4-BE49-F238E27FC236}">
                <a16:creationId xmlns:a16="http://schemas.microsoft.com/office/drawing/2014/main" id="{E79C7700-1671-FE8E-7335-1FA7D3E6D64A}"/>
              </a:ext>
            </a:extLst>
          </p:cNvPr>
          <p:cNvPicPr>
            <a:picLocks noChangeAspect="1"/>
          </p:cNvPicPr>
          <p:nvPr/>
        </p:nvPicPr>
        <p:blipFill>
          <a:blip r:embed="rId4"/>
          <a:stretch>
            <a:fillRect/>
          </a:stretch>
        </p:blipFill>
        <p:spPr>
          <a:xfrm>
            <a:off x="216977" y="1192284"/>
            <a:ext cx="3831524" cy="3114920"/>
          </a:xfrm>
          <a:prstGeom prst="rect">
            <a:avLst/>
          </a:prstGeom>
        </p:spPr>
      </p:pic>
    </p:spTree>
    <p:extLst>
      <p:ext uri="{BB962C8B-B14F-4D97-AF65-F5344CB8AC3E}">
        <p14:creationId xmlns:p14="http://schemas.microsoft.com/office/powerpoint/2010/main" val="3594406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12D2FA-A2C2-3ADA-25C2-80EC9456FFA2}"/>
              </a:ext>
            </a:extLst>
          </p:cNvPr>
          <p:cNvPicPr>
            <a:picLocks noChangeAspect="1"/>
          </p:cNvPicPr>
          <p:nvPr/>
        </p:nvPicPr>
        <p:blipFill>
          <a:blip r:embed="rId3"/>
          <a:stretch>
            <a:fillRect/>
          </a:stretch>
        </p:blipFill>
        <p:spPr>
          <a:xfrm>
            <a:off x="2499927" y="817931"/>
            <a:ext cx="4548573" cy="3825829"/>
          </a:xfrm>
          <a:prstGeom prst="rect">
            <a:avLst/>
          </a:prstGeom>
        </p:spPr>
      </p:pic>
      <p:sp>
        <p:nvSpPr>
          <p:cNvPr id="2" name="Title 1">
            <a:extLst>
              <a:ext uri="{FF2B5EF4-FFF2-40B4-BE49-F238E27FC236}">
                <a16:creationId xmlns:a16="http://schemas.microsoft.com/office/drawing/2014/main" id="{2A20C891-642F-E11E-4321-1B4D671FF2FE}"/>
              </a:ext>
            </a:extLst>
          </p:cNvPr>
          <p:cNvSpPr>
            <a:spLocks noGrp="1"/>
          </p:cNvSpPr>
          <p:nvPr>
            <p:ph type="title"/>
          </p:nvPr>
        </p:nvSpPr>
        <p:spPr>
          <a:xfrm>
            <a:off x="447284" y="187073"/>
            <a:ext cx="7704000" cy="634500"/>
          </a:xfrm>
        </p:spPr>
        <p:txBody>
          <a:bodyPr/>
          <a:lstStyle/>
          <a:p>
            <a:r>
              <a:rPr lang="en-US" dirty="0" err="1"/>
              <a:t>DeHashed</a:t>
            </a:r>
            <a:endParaRPr lang="en-AU" dirty="0"/>
          </a:p>
        </p:txBody>
      </p:sp>
      <p:pic>
        <p:nvPicPr>
          <p:cNvPr id="3" name="Picture 2" descr="A blue and purple striped ball&#10;&#10;Description automatically generated">
            <a:extLst>
              <a:ext uri="{FF2B5EF4-FFF2-40B4-BE49-F238E27FC236}">
                <a16:creationId xmlns:a16="http://schemas.microsoft.com/office/drawing/2014/main" id="{29D086E4-E5A1-C8D1-8F8B-AEC9BFE1DBFC}"/>
              </a:ext>
            </a:extLst>
          </p:cNvPr>
          <p:cNvPicPr>
            <a:picLocks noChangeAspect="1"/>
          </p:cNvPicPr>
          <p:nvPr/>
        </p:nvPicPr>
        <p:blipFill>
          <a:blip r:embed="rId4"/>
          <a:stretch>
            <a:fillRect/>
          </a:stretch>
        </p:blipFill>
        <p:spPr>
          <a:xfrm>
            <a:off x="6830239" y="2447727"/>
            <a:ext cx="4541808" cy="3406356"/>
          </a:xfrm>
          <a:prstGeom prst="rect">
            <a:avLst/>
          </a:prstGeom>
        </p:spPr>
      </p:pic>
      <p:pic>
        <p:nvPicPr>
          <p:cNvPr id="4" name="Picture 3" descr="A blue and white striped ball&#10;&#10;Description automatically generated">
            <a:extLst>
              <a:ext uri="{FF2B5EF4-FFF2-40B4-BE49-F238E27FC236}">
                <a16:creationId xmlns:a16="http://schemas.microsoft.com/office/drawing/2014/main" id="{A4EB157B-0B47-A824-3F10-DF4C7DFFF75C}"/>
              </a:ext>
            </a:extLst>
          </p:cNvPr>
          <p:cNvPicPr>
            <a:picLocks noChangeAspect="1"/>
          </p:cNvPicPr>
          <p:nvPr/>
        </p:nvPicPr>
        <p:blipFill>
          <a:blip r:embed="rId5"/>
          <a:stretch>
            <a:fillRect/>
          </a:stretch>
        </p:blipFill>
        <p:spPr>
          <a:xfrm>
            <a:off x="-601258" y="1042761"/>
            <a:ext cx="2376052" cy="2376052"/>
          </a:xfrm>
          <a:prstGeom prst="rect">
            <a:avLst/>
          </a:prstGeom>
        </p:spPr>
      </p:pic>
      <p:grpSp>
        <p:nvGrpSpPr>
          <p:cNvPr id="6" name="Google Shape;2427;p55">
            <a:extLst>
              <a:ext uri="{FF2B5EF4-FFF2-40B4-BE49-F238E27FC236}">
                <a16:creationId xmlns:a16="http://schemas.microsoft.com/office/drawing/2014/main" id="{4DCEE024-FD45-9FAE-1D6C-0E93F1725075}"/>
              </a:ext>
            </a:extLst>
          </p:cNvPr>
          <p:cNvGrpSpPr/>
          <p:nvPr/>
        </p:nvGrpSpPr>
        <p:grpSpPr>
          <a:xfrm rot="6961895" flipH="1">
            <a:off x="6628041" y="37209"/>
            <a:ext cx="1538352" cy="1561441"/>
            <a:chOff x="7374951" y="493051"/>
            <a:chExt cx="1769049" cy="1795600"/>
          </a:xfrm>
        </p:grpSpPr>
        <p:pic>
          <p:nvPicPr>
            <p:cNvPr id="7" name="Google Shape;2428;p55">
              <a:extLst>
                <a:ext uri="{FF2B5EF4-FFF2-40B4-BE49-F238E27FC236}">
                  <a16:creationId xmlns:a16="http://schemas.microsoft.com/office/drawing/2014/main" id="{3B0F7DBC-259F-07E1-9325-DCDDAEA2DC3A}"/>
                </a:ext>
              </a:extLst>
            </p:cNvPr>
            <p:cNvPicPr preferRelativeResize="0"/>
            <p:nvPr/>
          </p:nvPicPr>
          <p:blipFill rotWithShape="1">
            <a:blip r:embed="rId6">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8" name="Google Shape;2429;p55">
              <a:extLst>
                <a:ext uri="{FF2B5EF4-FFF2-40B4-BE49-F238E27FC236}">
                  <a16:creationId xmlns:a16="http://schemas.microsoft.com/office/drawing/2014/main" id="{A14167D0-B81D-F230-9BB9-FDA2D4E68ACD}"/>
                </a:ext>
              </a:extLst>
            </p:cNvPr>
            <p:cNvGrpSpPr/>
            <p:nvPr/>
          </p:nvGrpSpPr>
          <p:grpSpPr>
            <a:xfrm>
              <a:off x="8164220" y="1199575"/>
              <a:ext cx="615289" cy="284475"/>
              <a:chOff x="1791515" y="444625"/>
              <a:chExt cx="963345" cy="284475"/>
            </a:xfrm>
          </p:grpSpPr>
          <p:sp>
            <p:nvSpPr>
              <p:cNvPr id="9" name="Google Shape;2430;p55">
                <a:extLst>
                  <a:ext uri="{FF2B5EF4-FFF2-40B4-BE49-F238E27FC236}">
                    <a16:creationId xmlns:a16="http://schemas.microsoft.com/office/drawing/2014/main" id="{AD53E648-4A4A-67A1-D6A4-3D196CFAEBDE}"/>
                  </a:ext>
                </a:extLst>
              </p:cNvPr>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0" name="Google Shape;2431;p55">
                <a:extLst>
                  <a:ext uri="{FF2B5EF4-FFF2-40B4-BE49-F238E27FC236}">
                    <a16:creationId xmlns:a16="http://schemas.microsoft.com/office/drawing/2014/main" id="{811A4415-6948-26E4-B382-554FCD1DC8A3}"/>
                  </a:ext>
                </a:extLst>
              </p:cNvPr>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1" name="Google Shape;2432;p55">
                <a:extLst>
                  <a:ext uri="{FF2B5EF4-FFF2-40B4-BE49-F238E27FC236}">
                    <a16:creationId xmlns:a16="http://schemas.microsoft.com/office/drawing/2014/main" id="{B0183228-A400-1DBE-64EF-144D887EE3BB}"/>
                  </a:ext>
                </a:extLst>
              </p:cNvPr>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pic>
        <p:nvPicPr>
          <p:cNvPr id="12" name="Google Shape;2361;p52">
            <a:extLst>
              <a:ext uri="{FF2B5EF4-FFF2-40B4-BE49-F238E27FC236}">
                <a16:creationId xmlns:a16="http://schemas.microsoft.com/office/drawing/2014/main" id="{4022239C-82D0-592D-FC6B-0082481CE5EE}"/>
              </a:ext>
            </a:extLst>
          </p:cNvPr>
          <p:cNvPicPr preferRelativeResize="0"/>
          <p:nvPr/>
        </p:nvPicPr>
        <p:blipFill rotWithShape="1">
          <a:blip r:embed="rId7">
            <a:alphaModFix/>
          </a:blip>
          <a:srcRect l="12492" t="18400" r="12342" b="12005"/>
          <a:stretch/>
        </p:blipFill>
        <p:spPr>
          <a:xfrm>
            <a:off x="5385013" y="1705171"/>
            <a:ext cx="2890451" cy="2676149"/>
          </a:xfrm>
          <a:prstGeom prst="rect">
            <a:avLst/>
          </a:prstGeom>
          <a:noFill/>
          <a:ln>
            <a:noFill/>
          </a:ln>
        </p:spPr>
      </p:pic>
    </p:spTree>
    <p:extLst>
      <p:ext uri="{BB962C8B-B14F-4D97-AF65-F5344CB8AC3E}">
        <p14:creationId xmlns:p14="http://schemas.microsoft.com/office/powerpoint/2010/main" val="3456332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744E-1D13-E6EF-4941-2680FA21B577}"/>
              </a:ext>
            </a:extLst>
          </p:cNvPr>
          <p:cNvSpPr>
            <a:spLocks noGrp="1"/>
          </p:cNvSpPr>
          <p:nvPr>
            <p:ph type="title"/>
          </p:nvPr>
        </p:nvSpPr>
        <p:spPr>
          <a:xfrm>
            <a:off x="447284" y="187073"/>
            <a:ext cx="7704000" cy="634500"/>
          </a:xfrm>
        </p:spPr>
        <p:txBody>
          <a:bodyPr/>
          <a:lstStyle/>
          <a:p>
            <a:r>
              <a:rPr lang="en-US" dirty="0" err="1"/>
              <a:t>Haveibeenpwned</a:t>
            </a:r>
            <a:r>
              <a:rPr lang="en-US" dirty="0"/>
              <a:t>?</a:t>
            </a:r>
            <a:endParaRPr lang="en-AU" dirty="0"/>
          </a:p>
        </p:txBody>
      </p:sp>
      <p:pic>
        <p:nvPicPr>
          <p:cNvPr id="5" name="Picture 4">
            <a:extLst>
              <a:ext uri="{FF2B5EF4-FFF2-40B4-BE49-F238E27FC236}">
                <a16:creationId xmlns:a16="http://schemas.microsoft.com/office/drawing/2014/main" id="{ADC740EC-A7BB-B676-A299-148E4746AF91}"/>
              </a:ext>
            </a:extLst>
          </p:cNvPr>
          <p:cNvPicPr>
            <a:picLocks noChangeAspect="1"/>
          </p:cNvPicPr>
          <p:nvPr/>
        </p:nvPicPr>
        <p:blipFill>
          <a:blip r:embed="rId3"/>
          <a:stretch>
            <a:fillRect/>
          </a:stretch>
        </p:blipFill>
        <p:spPr>
          <a:xfrm>
            <a:off x="1904088" y="882315"/>
            <a:ext cx="4790392" cy="3675647"/>
          </a:xfrm>
          <a:prstGeom prst="rect">
            <a:avLst/>
          </a:prstGeom>
        </p:spPr>
      </p:pic>
      <p:grpSp>
        <p:nvGrpSpPr>
          <p:cNvPr id="3" name="Google Shape;2290;p48">
            <a:extLst>
              <a:ext uri="{FF2B5EF4-FFF2-40B4-BE49-F238E27FC236}">
                <a16:creationId xmlns:a16="http://schemas.microsoft.com/office/drawing/2014/main" id="{7332E596-2C58-7067-80AD-270C488C2F19}"/>
              </a:ext>
            </a:extLst>
          </p:cNvPr>
          <p:cNvGrpSpPr/>
          <p:nvPr/>
        </p:nvGrpSpPr>
        <p:grpSpPr>
          <a:xfrm>
            <a:off x="7239912" y="-48662"/>
            <a:ext cx="2190445" cy="1861953"/>
            <a:chOff x="2011449" y="225750"/>
            <a:chExt cx="785500" cy="667702"/>
          </a:xfrm>
        </p:grpSpPr>
        <p:pic>
          <p:nvPicPr>
            <p:cNvPr id="4" name="Google Shape;2291;p48">
              <a:extLst>
                <a:ext uri="{FF2B5EF4-FFF2-40B4-BE49-F238E27FC236}">
                  <a16:creationId xmlns:a16="http://schemas.microsoft.com/office/drawing/2014/main" id="{361F9955-FEE2-A6B6-ED74-827996951CA2}"/>
                </a:ext>
              </a:extLst>
            </p:cNvPr>
            <p:cNvPicPr preferRelativeResize="0"/>
            <p:nvPr/>
          </p:nvPicPr>
          <p:blipFill rotWithShape="1">
            <a:blip r:embed="rId4">
              <a:alphaModFix/>
            </a:blip>
            <a:srcRect t="4915"/>
            <a:stretch/>
          </p:blipFill>
          <p:spPr>
            <a:xfrm>
              <a:off x="2086600"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6" name="Google Shape;2292;p48">
              <a:extLst>
                <a:ext uri="{FF2B5EF4-FFF2-40B4-BE49-F238E27FC236}">
                  <a16:creationId xmlns:a16="http://schemas.microsoft.com/office/drawing/2014/main" id="{075440DB-DA34-661C-E73F-59388F2615B6}"/>
                </a:ext>
              </a:extLst>
            </p:cNvPr>
            <p:cNvGrpSpPr/>
            <p:nvPr/>
          </p:nvGrpSpPr>
          <p:grpSpPr>
            <a:xfrm>
              <a:off x="2011449" y="446025"/>
              <a:ext cx="785500" cy="283075"/>
              <a:chOff x="2011449" y="446025"/>
              <a:chExt cx="785500" cy="283075"/>
            </a:xfrm>
          </p:grpSpPr>
          <p:sp>
            <p:nvSpPr>
              <p:cNvPr id="7" name="Google Shape;2293;p48">
                <a:extLst>
                  <a:ext uri="{FF2B5EF4-FFF2-40B4-BE49-F238E27FC236}">
                    <a16:creationId xmlns:a16="http://schemas.microsoft.com/office/drawing/2014/main" id="{A7467E7B-63EE-0900-1B55-DAF1296521A2}"/>
                  </a:ext>
                </a:extLst>
              </p:cNvPr>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8" name="Google Shape;2294;p48">
                <a:extLst>
                  <a:ext uri="{FF2B5EF4-FFF2-40B4-BE49-F238E27FC236}">
                    <a16:creationId xmlns:a16="http://schemas.microsoft.com/office/drawing/2014/main" id="{3992B94A-CF5F-94A4-5F20-5E9CBEC1F418}"/>
                  </a:ext>
                </a:extLst>
              </p:cNvPr>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9" name="Google Shape;2295;p48">
                <a:extLst>
                  <a:ext uri="{FF2B5EF4-FFF2-40B4-BE49-F238E27FC236}">
                    <a16:creationId xmlns:a16="http://schemas.microsoft.com/office/drawing/2014/main" id="{41622D07-8F87-04BD-D5F6-BCBC0EC191B4}"/>
                  </a:ext>
                </a:extLst>
              </p:cNvPr>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pic>
        <p:nvPicPr>
          <p:cNvPr id="10" name="Google Shape;3460;p72">
            <a:extLst>
              <a:ext uri="{FF2B5EF4-FFF2-40B4-BE49-F238E27FC236}">
                <a16:creationId xmlns:a16="http://schemas.microsoft.com/office/drawing/2014/main" id="{B553E6AB-4791-8E79-D898-2DB51DB4AE7F}"/>
              </a:ext>
            </a:extLst>
          </p:cNvPr>
          <p:cNvPicPr preferRelativeResize="0"/>
          <p:nvPr/>
        </p:nvPicPr>
        <p:blipFill rotWithShape="1">
          <a:blip r:embed="rId5">
            <a:alphaModFix/>
          </a:blip>
          <a:srcRect l="5942" t="23003" r="4827" b="22342"/>
          <a:stretch/>
        </p:blipFill>
        <p:spPr>
          <a:xfrm>
            <a:off x="198498" y="3607189"/>
            <a:ext cx="1553175" cy="950773"/>
          </a:xfrm>
          <a:prstGeom prst="rect">
            <a:avLst/>
          </a:prstGeom>
          <a:noFill/>
          <a:ln>
            <a:noFill/>
          </a:ln>
        </p:spPr>
      </p:pic>
      <p:sp>
        <p:nvSpPr>
          <p:cNvPr id="11" name="Google Shape;2297;p48">
            <a:extLst>
              <a:ext uri="{FF2B5EF4-FFF2-40B4-BE49-F238E27FC236}">
                <a16:creationId xmlns:a16="http://schemas.microsoft.com/office/drawing/2014/main" id="{F21B8528-5BB6-24AB-455B-C0903D3BFA1E}"/>
              </a:ext>
            </a:extLst>
          </p:cNvPr>
          <p:cNvSpPr/>
          <p:nvPr/>
        </p:nvSpPr>
        <p:spPr>
          <a:xfrm>
            <a:off x="7907433" y="3823482"/>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2297;p48">
            <a:extLst>
              <a:ext uri="{FF2B5EF4-FFF2-40B4-BE49-F238E27FC236}">
                <a16:creationId xmlns:a16="http://schemas.microsoft.com/office/drawing/2014/main" id="{861F68F3-8AD9-8BEA-A114-3807C9E98EE3}"/>
              </a:ext>
            </a:extLst>
          </p:cNvPr>
          <p:cNvSpPr/>
          <p:nvPr/>
        </p:nvSpPr>
        <p:spPr>
          <a:xfrm>
            <a:off x="560168" y="1205163"/>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879973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27DE-2AE7-BD08-CE5E-A12FAC7DA82E}"/>
              </a:ext>
            </a:extLst>
          </p:cNvPr>
          <p:cNvSpPr>
            <a:spLocks noGrp="1"/>
          </p:cNvSpPr>
          <p:nvPr>
            <p:ph type="title"/>
          </p:nvPr>
        </p:nvSpPr>
        <p:spPr/>
        <p:txBody>
          <a:bodyPr/>
          <a:lstStyle/>
          <a:p>
            <a:r>
              <a:rPr lang="en-US" dirty="0" err="1"/>
              <a:t>Spiderfoot</a:t>
            </a:r>
            <a:endParaRPr lang="en-AU" dirty="0"/>
          </a:p>
        </p:txBody>
      </p:sp>
      <p:pic>
        <p:nvPicPr>
          <p:cNvPr id="5" name="Picture 4">
            <a:extLst>
              <a:ext uri="{FF2B5EF4-FFF2-40B4-BE49-F238E27FC236}">
                <a16:creationId xmlns:a16="http://schemas.microsoft.com/office/drawing/2014/main" id="{CD85C295-6102-EEEF-8DDA-64938C80D9D8}"/>
              </a:ext>
            </a:extLst>
          </p:cNvPr>
          <p:cNvPicPr>
            <a:picLocks noChangeAspect="1"/>
          </p:cNvPicPr>
          <p:nvPr/>
        </p:nvPicPr>
        <p:blipFill>
          <a:blip r:embed="rId3"/>
          <a:stretch>
            <a:fillRect/>
          </a:stretch>
        </p:blipFill>
        <p:spPr>
          <a:xfrm>
            <a:off x="74934" y="1471437"/>
            <a:ext cx="9069066" cy="2505425"/>
          </a:xfrm>
          <a:prstGeom prst="rect">
            <a:avLst/>
          </a:prstGeom>
        </p:spPr>
      </p:pic>
      <p:pic>
        <p:nvPicPr>
          <p:cNvPr id="6" name="Google Shape;3464;p72">
            <a:extLst>
              <a:ext uri="{FF2B5EF4-FFF2-40B4-BE49-F238E27FC236}">
                <a16:creationId xmlns:a16="http://schemas.microsoft.com/office/drawing/2014/main" id="{986E59DD-7789-5963-9FB5-5A657E42547F}"/>
              </a:ext>
            </a:extLst>
          </p:cNvPr>
          <p:cNvPicPr preferRelativeResize="0"/>
          <p:nvPr/>
        </p:nvPicPr>
        <p:blipFill rotWithShape="1">
          <a:blip r:embed="rId4">
            <a:alphaModFix/>
          </a:blip>
          <a:srcRect t="11529" r="15110" b="8348"/>
          <a:stretch/>
        </p:blipFill>
        <p:spPr>
          <a:xfrm>
            <a:off x="8424000" y="38677"/>
            <a:ext cx="1204100" cy="1135823"/>
          </a:xfrm>
          <a:prstGeom prst="rect">
            <a:avLst/>
          </a:prstGeom>
          <a:noFill/>
          <a:ln>
            <a:noFill/>
          </a:ln>
        </p:spPr>
      </p:pic>
      <p:pic>
        <p:nvPicPr>
          <p:cNvPr id="7" name="Google Shape;2289;p48">
            <a:extLst>
              <a:ext uri="{FF2B5EF4-FFF2-40B4-BE49-F238E27FC236}">
                <a16:creationId xmlns:a16="http://schemas.microsoft.com/office/drawing/2014/main" id="{7283C38C-0528-DEB4-4107-035FE34B0F71}"/>
              </a:ext>
            </a:extLst>
          </p:cNvPr>
          <p:cNvPicPr preferRelativeResize="0"/>
          <p:nvPr/>
        </p:nvPicPr>
        <p:blipFill rotWithShape="1">
          <a:blip r:embed="rId5">
            <a:alphaModFix/>
          </a:blip>
          <a:srcRect l="12492" t="18400" r="12342" b="12005"/>
          <a:stretch/>
        </p:blipFill>
        <p:spPr>
          <a:xfrm>
            <a:off x="-282574" y="3719202"/>
            <a:ext cx="1452025" cy="1344366"/>
          </a:xfrm>
          <a:prstGeom prst="rect">
            <a:avLst/>
          </a:prstGeom>
          <a:noFill/>
          <a:ln>
            <a:noFill/>
          </a:ln>
        </p:spPr>
      </p:pic>
    </p:spTree>
    <p:extLst>
      <p:ext uri="{BB962C8B-B14F-4D97-AF65-F5344CB8AC3E}">
        <p14:creationId xmlns:p14="http://schemas.microsoft.com/office/powerpoint/2010/main" val="368194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39"/>
          <p:cNvSpPr txBox="1">
            <a:spLocks noGrp="1"/>
          </p:cNvSpPr>
          <p:nvPr>
            <p:ph type="title"/>
          </p:nvPr>
        </p:nvSpPr>
        <p:spPr>
          <a:xfrm>
            <a:off x="1634400" y="1536149"/>
            <a:ext cx="5875200" cy="1009200"/>
          </a:xfrm>
          <a:prstGeom prst="rect">
            <a:avLst/>
          </a:prstGeom>
        </p:spPr>
        <p:txBody>
          <a:bodyPr spcFirstLastPara="1" wrap="square" lIns="91425" tIns="91425" rIns="91425" bIns="91425" anchor="b" anchorCtr="0">
            <a:noAutofit/>
          </a:bodyPr>
          <a:lstStyle/>
          <a:p>
            <a:r>
              <a:rPr lang="en" dirty="0"/>
              <a:t>Disclaimer</a:t>
            </a:r>
            <a:endParaRPr b="1" i="1" dirty="0"/>
          </a:p>
        </p:txBody>
      </p:sp>
      <p:pic>
        <p:nvPicPr>
          <p:cNvPr id="1873" name="Google Shape;1873;p39"/>
          <p:cNvPicPr preferRelativeResize="0"/>
          <p:nvPr/>
        </p:nvPicPr>
        <p:blipFill>
          <a:blip r:embed="rId3">
            <a:alphaModFix/>
          </a:blip>
          <a:stretch>
            <a:fillRect/>
          </a:stretch>
        </p:blipFill>
        <p:spPr>
          <a:xfrm>
            <a:off x="8547975" y="4087625"/>
            <a:ext cx="552900" cy="552900"/>
          </a:xfrm>
          <a:prstGeom prst="rect">
            <a:avLst/>
          </a:prstGeom>
          <a:noFill/>
          <a:ln>
            <a:noFill/>
          </a:ln>
        </p:spPr>
      </p:pic>
      <p:pic>
        <p:nvPicPr>
          <p:cNvPr id="1874" name="Google Shape;1874;p39"/>
          <p:cNvPicPr preferRelativeResize="0"/>
          <p:nvPr/>
        </p:nvPicPr>
        <p:blipFill>
          <a:blip r:embed="rId3">
            <a:alphaModFix/>
          </a:blip>
          <a:stretch>
            <a:fillRect/>
          </a:stretch>
        </p:blipFill>
        <p:spPr>
          <a:xfrm>
            <a:off x="-448650" y="216625"/>
            <a:ext cx="1556101" cy="1556101"/>
          </a:xfrm>
          <a:prstGeom prst="rect">
            <a:avLst/>
          </a:prstGeom>
          <a:noFill/>
          <a:ln>
            <a:noFill/>
          </a:ln>
        </p:spPr>
      </p:pic>
      <p:pic>
        <p:nvPicPr>
          <p:cNvPr id="1875" name="Google Shape;1875;p39"/>
          <p:cNvPicPr preferRelativeResize="0"/>
          <p:nvPr/>
        </p:nvPicPr>
        <p:blipFill rotWithShape="1">
          <a:blip r:embed="rId4">
            <a:alphaModFix/>
          </a:blip>
          <a:srcRect l="12492" t="18400" r="12342" b="12005"/>
          <a:stretch/>
        </p:blipFill>
        <p:spPr>
          <a:xfrm>
            <a:off x="681026" y="3233300"/>
            <a:ext cx="1004049" cy="929601"/>
          </a:xfrm>
          <a:prstGeom prst="rect">
            <a:avLst/>
          </a:prstGeom>
          <a:noFill/>
          <a:ln>
            <a:noFill/>
          </a:ln>
        </p:spPr>
      </p:pic>
      <p:sp>
        <p:nvSpPr>
          <p:cNvPr id="1876" name="Google Shape;1876;p39"/>
          <p:cNvSpPr/>
          <p:nvPr/>
        </p:nvSpPr>
        <p:spPr>
          <a:xfrm>
            <a:off x="1207489" y="1910264"/>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77" name="Google Shape;1877;p39"/>
          <p:cNvSpPr/>
          <p:nvPr/>
        </p:nvSpPr>
        <p:spPr>
          <a:xfrm>
            <a:off x="7509589" y="1910276"/>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5" name="Picture 4" descr="A cartoon cat on a book&#10;&#10;Description automatically generated">
            <a:extLst>
              <a:ext uri="{FF2B5EF4-FFF2-40B4-BE49-F238E27FC236}">
                <a16:creationId xmlns:a16="http://schemas.microsoft.com/office/drawing/2014/main" id="{5CECD06D-037E-87E8-F103-DEE065A95EC0}"/>
              </a:ext>
            </a:extLst>
          </p:cNvPr>
          <p:cNvPicPr>
            <a:picLocks noChangeAspect="1"/>
          </p:cNvPicPr>
          <p:nvPr/>
        </p:nvPicPr>
        <p:blipFill rotWithShape="1">
          <a:blip r:embed="rId5"/>
          <a:srcRect l="31533" t="26723" r="48164" b="40206"/>
          <a:stretch/>
        </p:blipFill>
        <p:spPr>
          <a:xfrm>
            <a:off x="5637801" y="1238699"/>
            <a:ext cx="2338197" cy="3808790"/>
          </a:xfrm>
          <a:prstGeom prst="rect">
            <a:avLst/>
          </a:prstGeom>
        </p:spPr>
      </p:pic>
      <p:pic>
        <p:nvPicPr>
          <p:cNvPr id="9" name="Picture 8" descr="A cartoon cat with question marks&#10;&#10;Description automatically generated">
            <a:extLst>
              <a:ext uri="{FF2B5EF4-FFF2-40B4-BE49-F238E27FC236}">
                <a16:creationId xmlns:a16="http://schemas.microsoft.com/office/drawing/2014/main" id="{E6EF1B81-DCAC-87E9-1570-9185CF3D2946}"/>
              </a:ext>
            </a:extLst>
          </p:cNvPr>
          <p:cNvPicPr>
            <a:picLocks noChangeAspect="1"/>
          </p:cNvPicPr>
          <p:nvPr/>
        </p:nvPicPr>
        <p:blipFill rotWithShape="1">
          <a:blip r:embed="rId6"/>
          <a:srcRect l="31250" t="25664" r="30625" b="41211"/>
          <a:stretch/>
        </p:blipFill>
        <p:spPr>
          <a:xfrm>
            <a:off x="-209183" y="-119311"/>
            <a:ext cx="2227097" cy="1935018"/>
          </a:xfrm>
          <a:prstGeom prst="rect">
            <a:avLst/>
          </a:prstGeom>
        </p:spPr>
      </p:pic>
      <p:sp>
        <p:nvSpPr>
          <p:cNvPr id="10" name="Rectangle 9">
            <a:extLst>
              <a:ext uri="{FF2B5EF4-FFF2-40B4-BE49-F238E27FC236}">
                <a16:creationId xmlns:a16="http://schemas.microsoft.com/office/drawing/2014/main" id="{DDC0FB0A-C3F2-BDD3-E6FA-563AD067EA76}"/>
              </a:ext>
            </a:extLst>
          </p:cNvPr>
          <p:cNvSpPr/>
          <p:nvPr/>
        </p:nvSpPr>
        <p:spPr>
          <a:xfrm>
            <a:off x="3315487" y="2873089"/>
            <a:ext cx="1454245"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pic>
        <p:nvPicPr>
          <p:cNvPr id="16" name="Graphic 15" descr="Snooze with solid fill">
            <a:extLst>
              <a:ext uri="{FF2B5EF4-FFF2-40B4-BE49-F238E27FC236}">
                <a16:creationId xmlns:a16="http://schemas.microsoft.com/office/drawing/2014/main" id="{B3EFE314-CE77-F843-216A-2485F1346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621749"/>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362E-34B0-7185-24EA-E227F36469F0}"/>
              </a:ext>
            </a:extLst>
          </p:cNvPr>
          <p:cNvSpPr>
            <a:spLocks noGrp="1"/>
          </p:cNvSpPr>
          <p:nvPr>
            <p:ph type="title"/>
          </p:nvPr>
        </p:nvSpPr>
        <p:spPr/>
        <p:txBody>
          <a:bodyPr/>
          <a:lstStyle/>
          <a:p>
            <a:endParaRPr lang="en-AU" dirty="0"/>
          </a:p>
        </p:txBody>
      </p:sp>
      <p:pic>
        <p:nvPicPr>
          <p:cNvPr id="5" name="Picture 4">
            <a:extLst>
              <a:ext uri="{FF2B5EF4-FFF2-40B4-BE49-F238E27FC236}">
                <a16:creationId xmlns:a16="http://schemas.microsoft.com/office/drawing/2014/main" id="{D5480FB2-620B-97A1-BC17-FA03DD5B9008}"/>
              </a:ext>
            </a:extLst>
          </p:cNvPr>
          <p:cNvPicPr>
            <a:picLocks noChangeAspect="1"/>
          </p:cNvPicPr>
          <p:nvPr/>
        </p:nvPicPr>
        <p:blipFill>
          <a:blip r:embed="rId3"/>
          <a:stretch>
            <a:fillRect/>
          </a:stretch>
        </p:blipFill>
        <p:spPr>
          <a:xfrm>
            <a:off x="985337" y="1240706"/>
            <a:ext cx="7173326" cy="3362794"/>
          </a:xfrm>
          <a:prstGeom prst="rect">
            <a:avLst/>
          </a:prstGeom>
        </p:spPr>
      </p:pic>
      <p:pic>
        <p:nvPicPr>
          <p:cNvPr id="6" name="Google Shape;2289;p48">
            <a:extLst>
              <a:ext uri="{FF2B5EF4-FFF2-40B4-BE49-F238E27FC236}">
                <a16:creationId xmlns:a16="http://schemas.microsoft.com/office/drawing/2014/main" id="{2D4A8787-89E7-A566-ABCA-8C8EC1807AD6}"/>
              </a:ext>
            </a:extLst>
          </p:cNvPr>
          <p:cNvPicPr preferRelativeResize="0"/>
          <p:nvPr/>
        </p:nvPicPr>
        <p:blipFill rotWithShape="1">
          <a:blip r:embed="rId4">
            <a:alphaModFix/>
          </a:blip>
          <a:srcRect l="12492" t="18400" r="12342" b="12005"/>
          <a:stretch/>
        </p:blipFill>
        <p:spPr>
          <a:xfrm>
            <a:off x="-375564" y="-106064"/>
            <a:ext cx="1452025" cy="1344366"/>
          </a:xfrm>
          <a:prstGeom prst="rect">
            <a:avLst/>
          </a:prstGeom>
          <a:noFill/>
          <a:ln>
            <a:noFill/>
          </a:ln>
        </p:spPr>
      </p:pic>
      <p:grpSp>
        <p:nvGrpSpPr>
          <p:cNvPr id="7" name="Group 6">
            <a:extLst>
              <a:ext uri="{FF2B5EF4-FFF2-40B4-BE49-F238E27FC236}">
                <a16:creationId xmlns:a16="http://schemas.microsoft.com/office/drawing/2014/main" id="{3673677D-5AC7-4FF5-82EE-412FB1E80CB6}"/>
              </a:ext>
            </a:extLst>
          </p:cNvPr>
          <p:cNvGrpSpPr/>
          <p:nvPr/>
        </p:nvGrpSpPr>
        <p:grpSpPr>
          <a:xfrm>
            <a:off x="7522862" y="3890322"/>
            <a:ext cx="1996702" cy="1426355"/>
            <a:chOff x="2095342" y="31959"/>
            <a:chExt cx="3023848" cy="2160103"/>
          </a:xfrm>
        </p:grpSpPr>
        <p:pic>
          <p:nvPicPr>
            <p:cNvPr id="8" name="Google Shape;3463;p72">
              <a:extLst>
                <a:ext uri="{FF2B5EF4-FFF2-40B4-BE49-F238E27FC236}">
                  <a16:creationId xmlns:a16="http://schemas.microsoft.com/office/drawing/2014/main" id="{E7182110-4B2B-3DAA-3609-4C1CB150758D}"/>
                </a:ext>
              </a:extLst>
            </p:cNvPr>
            <p:cNvPicPr preferRelativeResize="0"/>
            <p:nvPr/>
          </p:nvPicPr>
          <p:blipFill rotWithShape="1">
            <a:blip r:embed="rId5">
              <a:alphaModFix/>
            </a:blip>
            <a:srcRect l="14738" t="10857" r="5808" b="20029"/>
            <a:stretch/>
          </p:blipFill>
          <p:spPr>
            <a:xfrm>
              <a:off x="2610784" y="31959"/>
              <a:ext cx="2484740" cy="2160103"/>
            </a:xfrm>
            <a:prstGeom prst="rect">
              <a:avLst/>
            </a:prstGeom>
            <a:noFill/>
            <a:ln>
              <a:noFill/>
            </a:ln>
          </p:spPr>
        </p:pic>
        <p:sp>
          <p:nvSpPr>
            <p:cNvPr id="9" name="Rectangle 8">
              <a:extLst>
                <a:ext uri="{FF2B5EF4-FFF2-40B4-BE49-F238E27FC236}">
                  <a16:creationId xmlns:a16="http://schemas.microsoft.com/office/drawing/2014/main" id="{A023D8B2-1790-9B42-0767-B8C66A6D1398}"/>
                </a:ext>
              </a:extLst>
            </p:cNvPr>
            <p:cNvSpPr/>
            <p:nvPr/>
          </p:nvSpPr>
          <p:spPr>
            <a:xfrm>
              <a:off x="2095342" y="1567463"/>
              <a:ext cx="2198243" cy="230478"/>
            </a:xfrm>
            <a:prstGeom prst="rect">
              <a:avLst/>
            </a:prstGeom>
            <a:noFill/>
          </p:spPr>
          <p:txBody>
            <a:bodyPr wrap="square" lIns="91440" tIns="45720" rIns="91440" bIns="45720">
              <a:spAutoFit/>
            </a:bodyPr>
            <a:lstStyle/>
            <a:p>
              <a:pPr algn="ctr"/>
              <a:endParaRPr lang="en-US"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26B7DF4D-3FA0-F8BE-602D-B32BD505E96C}"/>
                </a:ext>
              </a:extLst>
            </p:cNvPr>
            <p:cNvSpPr/>
            <p:nvPr/>
          </p:nvSpPr>
          <p:spPr>
            <a:xfrm>
              <a:off x="2920947" y="812389"/>
              <a:ext cx="2198243" cy="299622"/>
            </a:xfrm>
            <a:prstGeom prst="rect">
              <a:avLst/>
            </a:prstGeom>
            <a:noFill/>
          </p:spPr>
          <p:txBody>
            <a:bodyPr wrap="square" lIns="91440" tIns="45720" rIns="91440" bIns="45720">
              <a:spAutoFit/>
            </a:bodyPr>
            <a:lstStyle/>
            <a:p>
              <a:pPr algn="ctr"/>
              <a:endParaRPr lang="en-US" sz="2000"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627405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2361;p52">
            <a:extLst>
              <a:ext uri="{FF2B5EF4-FFF2-40B4-BE49-F238E27FC236}">
                <a16:creationId xmlns:a16="http://schemas.microsoft.com/office/drawing/2014/main" id="{1E268174-C828-ADF9-33D5-44CFA6F4CC19}"/>
              </a:ext>
            </a:extLst>
          </p:cNvPr>
          <p:cNvPicPr preferRelativeResize="0"/>
          <p:nvPr/>
        </p:nvPicPr>
        <p:blipFill rotWithShape="1">
          <a:blip r:embed="rId3">
            <a:alphaModFix/>
          </a:blip>
          <a:srcRect l="12492" t="18400" r="12342" b="12005"/>
          <a:stretch/>
        </p:blipFill>
        <p:spPr>
          <a:xfrm>
            <a:off x="-621184" y="-336926"/>
            <a:ext cx="2890451" cy="2676149"/>
          </a:xfrm>
          <a:prstGeom prst="rect">
            <a:avLst/>
          </a:prstGeom>
          <a:noFill/>
          <a:ln>
            <a:noFill/>
          </a:ln>
        </p:spPr>
      </p:pic>
      <p:pic>
        <p:nvPicPr>
          <p:cNvPr id="5" name="Picture 4">
            <a:extLst>
              <a:ext uri="{FF2B5EF4-FFF2-40B4-BE49-F238E27FC236}">
                <a16:creationId xmlns:a16="http://schemas.microsoft.com/office/drawing/2014/main" id="{5EEEB657-2811-555E-7D28-29C09FC3A848}"/>
              </a:ext>
            </a:extLst>
          </p:cNvPr>
          <p:cNvPicPr>
            <a:picLocks noChangeAspect="1"/>
          </p:cNvPicPr>
          <p:nvPr/>
        </p:nvPicPr>
        <p:blipFill>
          <a:blip r:embed="rId4"/>
          <a:stretch>
            <a:fillRect/>
          </a:stretch>
        </p:blipFill>
        <p:spPr>
          <a:xfrm>
            <a:off x="2133037" y="525011"/>
            <a:ext cx="5497857" cy="4180723"/>
          </a:xfrm>
          <a:prstGeom prst="rect">
            <a:avLst/>
          </a:prstGeom>
        </p:spPr>
      </p:pic>
      <p:pic>
        <p:nvPicPr>
          <p:cNvPr id="6" name="Google Shape;2296;p48">
            <a:extLst>
              <a:ext uri="{FF2B5EF4-FFF2-40B4-BE49-F238E27FC236}">
                <a16:creationId xmlns:a16="http://schemas.microsoft.com/office/drawing/2014/main" id="{E75027EE-D9A0-CB07-A343-74BEE3ECA974}"/>
              </a:ext>
            </a:extLst>
          </p:cNvPr>
          <p:cNvPicPr preferRelativeResize="0"/>
          <p:nvPr/>
        </p:nvPicPr>
        <p:blipFill rotWithShape="1">
          <a:blip r:embed="rId5">
            <a:alphaModFix/>
          </a:blip>
          <a:srcRect t="6061" b="8687"/>
          <a:stretch/>
        </p:blipFill>
        <p:spPr>
          <a:xfrm rot="17099490">
            <a:off x="1599613" y="4015011"/>
            <a:ext cx="1339308" cy="1206956"/>
          </a:xfrm>
          <a:prstGeom prst="rect">
            <a:avLst/>
          </a:prstGeom>
          <a:noFill/>
          <a:ln>
            <a:noFill/>
          </a:ln>
          <a:effectLst>
            <a:outerShdw blurRad="142875" dist="76200" dir="5400000" algn="bl" rotWithShape="0">
              <a:srgbClr val="0E6790">
                <a:alpha val="82000"/>
              </a:srgbClr>
            </a:outerShdw>
          </a:effectLst>
        </p:spPr>
      </p:pic>
      <p:grpSp>
        <p:nvGrpSpPr>
          <p:cNvPr id="7" name="Google Shape;2427;p55">
            <a:extLst>
              <a:ext uri="{FF2B5EF4-FFF2-40B4-BE49-F238E27FC236}">
                <a16:creationId xmlns:a16="http://schemas.microsoft.com/office/drawing/2014/main" id="{8F9BFED1-FCF8-3006-29D3-255C42EE8698}"/>
              </a:ext>
            </a:extLst>
          </p:cNvPr>
          <p:cNvGrpSpPr/>
          <p:nvPr/>
        </p:nvGrpSpPr>
        <p:grpSpPr>
          <a:xfrm rot="7693973" flipH="1">
            <a:off x="6861717" y="6464"/>
            <a:ext cx="1538352" cy="1561441"/>
            <a:chOff x="7374951" y="493051"/>
            <a:chExt cx="1769049" cy="1795600"/>
          </a:xfrm>
        </p:grpSpPr>
        <p:pic>
          <p:nvPicPr>
            <p:cNvPr id="8" name="Google Shape;2428;p55">
              <a:extLst>
                <a:ext uri="{FF2B5EF4-FFF2-40B4-BE49-F238E27FC236}">
                  <a16:creationId xmlns:a16="http://schemas.microsoft.com/office/drawing/2014/main" id="{714807DC-829E-F7B5-9166-C603F743E2CC}"/>
                </a:ext>
              </a:extLst>
            </p:cNvPr>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9" name="Google Shape;2429;p55">
              <a:extLst>
                <a:ext uri="{FF2B5EF4-FFF2-40B4-BE49-F238E27FC236}">
                  <a16:creationId xmlns:a16="http://schemas.microsoft.com/office/drawing/2014/main" id="{A6A58742-AF8E-4EC4-036D-3E296C7B5F9C}"/>
                </a:ext>
              </a:extLst>
            </p:cNvPr>
            <p:cNvGrpSpPr/>
            <p:nvPr/>
          </p:nvGrpSpPr>
          <p:grpSpPr>
            <a:xfrm>
              <a:off x="8164220" y="1199575"/>
              <a:ext cx="615289" cy="284475"/>
              <a:chOff x="1791515" y="444625"/>
              <a:chExt cx="963345" cy="284475"/>
            </a:xfrm>
          </p:grpSpPr>
          <p:sp>
            <p:nvSpPr>
              <p:cNvPr id="10" name="Google Shape;2430;p55">
                <a:extLst>
                  <a:ext uri="{FF2B5EF4-FFF2-40B4-BE49-F238E27FC236}">
                    <a16:creationId xmlns:a16="http://schemas.microsoft.com/office/drawing/2014/main" id="{D70AFDB0-7AC1-0D5B-17EB-76400DAAFA3A}"/>
                  </a:ext>
                </a:extLst>
              </p:cNvPr>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1" name="Google Shape;2431;p55">
                <a:extLst>
                  <a:ext uri="{FF2B5EF4-FFF2-40B4-BE49-F238E27FC236}">
                    <a16:creationId xmlns:a16="http://schemas.microsoft.com/office/drawing/2014/main" id="{E187B754-B851-6B32-0649-A6F3080BC2CD}"/>
                  </a:ext>
                </a:extLst>
              </p:cNvPr>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2" name="Google Shape;2432;p55">
                <a:extLst>
                  <a:ext uri="{FF2B5EF4-FFF2-40B4-BE49-F238E27FC236}">
                    <a16:creationId xmlns:a16="http://schemas.microsoft.com/office/drawing/2014/main" id="{1867C941-F0B4-8EAD-EAD7-30D4DEBD5924}"/>
                  </a:ext>
                </a:extLst>
              </p:cNvPr>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spTree>
    <p:extLst>
      <p:ext uri="{BB962C8B-B14F-4D97-AF65-F5344CB8AC3E}">
        <p14:creationId xmlns:p14="http://schemas.microsoft.com/office/powerpoint/2010/main" val="788243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2278A6-B6DC-0D1C-220C-3082BF1CD0EB}"/>
              </a:ext>
            </a:extLst>
          </p:cNvPr>
          <p:cNvSpPr>
            <a:spLocks noGrp="1"/>
          </p:cNvSpPr>
          <p:nvPr>
            <p:ph type="title"/>
          </p:nvPr>
        </p:nvSpPr>
        <p:spPr/>
        <p:txBody>
          <a:bodyPr/>
          <a:lstStyle/>
          <a:p>
            <a:r>
              <a:rPr lang="en-US" dirty="0"/>
              <a:t>Maltego</a:t>
            </a:r>
            <a:endParaRPr lang="en-AU" dirty="0"/>
          </a:p>
        </p:txBody>
      </p:sp>
      <p:pic>
        <p:nvPicPr>
          <p:cNvPr id="1026" name="Picture 2">
            <a:extLst>
              <a:ext uri="{FF2B5EF4-FFF2-40B4-BE49-F238E27FC236}">
                <a16:creationId xmlns:a16="http://schemas.microsoft.com/office/drawing/2014/main" id="{6CC68AFE-3B7A-062E-D809-5C0E54BE8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244"/>
            <a:ext cx="9306477" cy="531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71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4098-92A5-BC72-AC6D-A7EC519B67C2}"/>
              </a:ext>
            </a:extLst>
          </p:cNvPr>
          <p:cNvSpPr>
            <a:spLocks noGrp="1"/>
          </p:cNvSpPr>
          <p:nvPr>
            <p:ph type="title"/>
          </p:nvPr>
        </p:nvSpPr>
        <p:spPr>
          <a:xfrm>
            <a:off x="596014" y="540000"/>
            <a:ext cx="7704000" cy="634500"/>
          </a:xfrm>
        </p:spPr>
        <p:txBody>
          <a:bodyPr/>
          <a:lstStyle/>
          <a:p>
            <a:r>
              <a:rPr lang="en-US" dirty="0"/>
              <a:t>FOCA</a:t>
            </a:r>
            <a:endParaRPr lang="en-AU" dirty="0"/>
          </a:p>
        </p:txBody>
      </p:sp>
      <p:pic>
        <p:nvPicPr>
          <p:cNvPr id="5" name="Picture 4">
            <a:extLst>
              <a:ext uri="{FF2B5EF4-FFF2-40B4-BE49-F238E27FC236}">
                <a16:creationId xmlns:a16="http://schemas.microsoft.com/office/drawing/2014/main" id="{48BE7B9B-DC67-8525-EB54-48BAD5107777}"/>
              </a:ext>
            </a:extLst>
          </p:cNvPr>
          <p:cNvPicPr>
            <a:picLocks noChangeAspect="1"/>
          </p:cNvPicPr>
          <p:nvPr/>
        </p:nvPicPr>
        <p:blipFill>
          <a:blip r:embed="rId3"/>
          <a:stretch>
            <a:fillRect/>
          </a:stretch>
        </p:blipFill>
        <p:spPr>
          <a:xfrm>
            <a:off x="223283" y="1408723"/>
            <a:ext cx="4200841" cy="2976018"/>
          </a:xfrm>
          <a:prstGeom prst="rect">
            <a:avLst/>
          </a:prstGeom>
        </p:spPr>
      </p:pic>
      <p:pic>
        <p:nvPicPr>
          <p:cNvPr id="7" name="Picture 6">
            <a:extLst>
              <a:ext uri="{FF2B5EF4-FFF2-40B4-BE49-F238E27FC236}">
                <a16:creationId xmlns:a16="http://schemas.microsoft.com/office/drawing/2014/main" id="{F227B96D-85F4-7F77-CF42-E316FF49C747}"/>
              </a:ext>
            </a:extLst>
          </p:cNvPr>
          <p:cNvPicPr>
            <a:picLocks noChangeAspect="1"/>
          </p:cNvPicPr>
          <p:nvPr/>
        </p:nvPicPr>
        <p:blipFill>
          <a:blip r:embed="rId4"/>
          <a:stretch>
            <a:fillRect/>
          </a:stretch>
        </p:blipFill>
        <p:spPr>
          <a:xfrm>
            <a:off x="4719877" y="1075267"/>
            <a:ext cx="4029739" cy="3642931"/>
          </a:xfrm>
          <a:prstGeom prst="rect">
            <a:avLst/>
          </a:prstGeom>
        </p:spPr>
      </p:pic>
    </p:spTree>
    <p:extLst>
      <p:ext uri="{BB962C8B-B14F-4D97-AF65-F5344CB8AC3E}">
        <p14:creationId xmlns:p14="http://schemas.microsoft.com/office/powerpoint/2010/main" val="3170835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8E54-36D4-ED39-284A-A7E473BC1559}"/>
              </a:ext>
            </a:extLst>
          </p:cNvPr>
          <p:cNvSpPr>
            <a:spLocks noGrp="1"/>
          </p:cNvSpPr>
          <p:nvPr>
            <p:ph type="title"/>
          </p:nvPr>
        </p:nvSpPr>
        <p:spPr/>
        <p:txBody>
          <a:bodyPr/>
          <a:lstStyle/>
          <a:p>
            <a:r>
              <a:rPr lang="en-US" dirty="0"/>
              <a:t>DFW1N-OSINT</a:t>
            </a:r>
            <a:endParaRPr lang="en-AU" dirty="0"/>
          </a:p>
        </p:txBody>
      </p:sp>
      <p:pic>
        <p:nvPicPr>
          <p:cNvPr id="5" name="Picture 4">
            <a:extLst>
              <a:ext uri="{FF2B5EF4-FFF2-40B4-BE49-F238E27FC236}">
                <a16:creationId xmlns:a16="http://schemas.microsoft.com/office/drawing/2014/main" id="{53A75ED8-5DB5-8943-AF05-2603DEBB66E7}"/>
              </a:ext>
            </a:extLst>
          </p:cNvPr>
          <p:cNvPicPr>
            <a:picLocks noChangeAspect="1"/>
          </p:cNvPicPr>
          <p:nvPr/>
        </p:nvPicPr>
        <p:blipFill>
          <a:blip r:embed="rId3"/>
          <a:stretch>
            <a:fillRect/>
          </a:stretch>
        </p:blipFill>
        <p:spPr>
          <a:xfrm>
            <a:off x="1238250" y="1174500"/>
            <a:ext cx="2467145" cy="3329448"/>
          </a:xfrm>
          <a:prstGeom prst="rect">
            <a:avLst/>
          </a:prstGeom>
        </p:spPr>
      </p:pic>
      <p:pic>
        <p:nvPicPr>
          <p:cNvPr id="7" name="Picture 6">
            <a:extLst>
              <a:ext uri="{FF2B5EF4-FFF2-40B4-BE49-F238E27FC236}">
                <a16:creationId xmlns:a16="http://schemas.microsoft.com/office/drawing/2014/main" id="{02F2BD5F-D44A-73F2-E7F9-BB6941AABC28}"/>
              </a:ext>
            </a:extLst>
          </p:cNvPr>
          <p:cNvPicPr>
            <a:picLocks noChangeAspect="1"/>
          </p:cNvPicPr>
          <p:nvPr/>
        </p:nvPicPr>
        <p:blipFill>
          <a:blip r:embed="rId4"/>
          <a:stretch>
            <a:fillRect/>
          </a:stretch>
        </p:blipFill>
        <p:spPr>
          <a:xfrm>
            <a:off x="5089071" y="1179576"/>
            <a:ext cx="3334929" cy="3245169"/>
          </a:xfrm>
          <a:prstGeom prst="rect">
            <a:avLst/>
          </a:prstGeom>
        </p:spPr>
      </p:pic>
    </p:spTree>
    <p:extLst>
      <p:ext uri="{BB962C8B-B14F-4D97-AF65-F5344CB8AC3E}">
        <p14:creationId xmlns:p14="http://schemas.microsoft.com/office/powerpoint/2010/main" val="1910556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6" name="Google Shape;2286;p48"/>
          <p:cNvSpPr txBox="1">
            <a:spLocks noGrp="1"/>
          </p:cNvSpPr>
          <p:nvPr>
            <p:ph type="title" idx="2"/>
          </p:nvPr>
        </p:nvSpPr>
        <p:spPr>
          <a:xfrm>
            <a:off x="720001" y="2769761"/>
            <a:ext cx="4434636" cy="627300"/>
          </a:xfrm>
          <a:prstGeom prst="rect">
            <a:avLst/>
          </a:prstGeom>
        </p:spPr>
        <p:txBody>
          <a:bodyPr spcFirstLastPara="1" wrap="square" lIns="91425" tIns="91425" rIns="91425" bIns="91425" anchor="b" anchorCtr="0">
            <a:noAutofit/>
          </a:bodyPr>
          <a:lstStyle/>
          <a:p>
            <a:pPr>
              <a:buClr>
                <a:schemeClr val="dk1"/>
              </a:buClr>
              <a:buSzPts val="1100"/>
            </a:pPr>
            <a:r>
              <a:rPr lang="en-US" dirty="0"/>
              <a:t>CHALLENGE</a:t>
            </a:r>
            <a:endParaRPr dirty="0"/>
          </a:p>
        </p:txBody>
      </p:sp>
      <p:sp>
        <p:nvSpPr>
          <p:cNvPr id="2287" name="Google Shape;2287;p48"/>
          <p:cNvSpPr/>
          <p:nvPr/>
        </p:nvSpPr>
        <p:spPr>
          <a:xfrm>
            <a:off x="848201" y="1778313"/>
            <a:ext cx="2190449" cy="871475"/>
          </a:xfrm>
          <a:prstGeom prst="rect">
            <a:avLst/>
          </a:prstGeom>
        </p:spPr>
        <p:txBody>
          <a:bodyPr>
            <a:prstTxWarp prst="textPlain">
              <a:avLst/>
            </a:prstTxWarp>
          </a:bodyPr>
          <a:lstStyle/>
          <a:p>
            <a:pPr lvl="0" algn="ctr"/>
            <a:r>
              <a:rPr b="1" i="1" dirty="0">
                <a:ln w="9525" cap="flat" cmpd="sng">
                  <a:solidFill>
                    <a:schemeClr val="dk1"/>
                  </a:solidFill>
                  <a:prstDash val="solid"/>
                  <a:round/>
                  <a:headEnd type="none" w="sm" len="sm"/>
                  <a:tailEnd type="none" w="sm" len="sm"/>
                </a:ln>
                <a:solidFill>
                  <a:schemeClr val="accent1"/>
                </a:solidFill>
                <a:latin typeface="Zen Dots"/>
              </a:rPr>
              <a:t>0</a:t>
            </a:r>
            <a:r>
              <a:rPr lang="en-US" b="1" i="1" dirty="0">
                <a:ln w="9525" cap="flat" cmpd="sng">
                  <a:solidFill>
                    <a:schemeClr val="dk1"/>
                  </a:solidFill>
                  <a:prstDash val="solid"/>
                  <a:round/>
                  <a:headEnd type="none" w="sm" len="sm"/>
                  <a:tailEnd type="none" w="sm" len="sm"/>
                </a:ln>
                <a:solidFill>
                  <a:schemeClr val="accent1"/>
                </a:solidFill>
                <a:latin typeface="Zen Dots"/>
              </a:rPr>
              <a:t>3</a:t>
            </a:r>
            <a:endParaRPr b="1" i="1" dirty="0">
              <a:ln w="9525" cap="flat" cmpd="sng">
                <a:solidFill>
                  <a:schemeClr val="dk1"/>
                </a:solidFill>
                <a:prstDash val="solid"/>
                <a:round/>
                <a:headEnd type="none" w="sm" len="sm"/>
                <a:tailEnd type="none" w="sm" len="sm"/>
              </a:ln>
              <a:solidFill>
                <a:schemeClr val="accent1"/>
              </a:solidFill>
              <a:latin typeface="Zen Dots"/>
            </a:endParaRPr>
          </a:p>
        </p:txBody>
      </p:sp>
      <p:pic>
        <p:nvPicPr>
          <p:cNvPr id="2288" name="Google Shape;2288;p48"/>
          <p:cNvPicPr preferRelativeResize="0"/>
          <p:nvPr/>
        </p:nvPicPr>
        <p:blipFill rotWithShape="1">
          <a:blip r:embed="rId3">
            <a:alphaModFix/>
          </a:blip>
          <a:srcRect l="12492" t="18400" r="12342" b="12005"/>
          <a:stretch/>
        </p:blipFill>
        <p:spPr>
          <a:xfrm>
            <a:off x="8552275" y="3029175"/>
            <a:ext cx="1377700" cy="1275544"/>
          </a:xfrm>
          <a:prstGeom prst="rect">
            <a:avLst/>
          </a:prstGeom>
          <a:noFill/>
          <a:ln>
            <a:noFill/>
          </a:ln>
        </p:spPr>
      </p:pic>
      <p:pic>
        <p:nvPicPr>
          <p:cNvPr id="2289" name="Google Shape;2289;p48"/>
          <p:cNvPicPr preferRelativeResize="0"/>
          <p:nvPr/>
        </p:nvPicPr>
        <p:blipFill rotWithShape="1">
          <a:blip r:embed="rId3">
            <a:alphaModFix/>
          </a:blip>
          <a:srcRect l="12492" t="18400" r="12342" b="12005"/>
          <a:stretch/>
        </p:blipFill>
        <p:spPr>
          <a:xfrm>
            <a:off x="-732025" y="493058"/>
            <a:ext cx="1452025" cy="1344366"/>
          </a:xfrm>
          <a:prstGeom prst="rect">
            <a:avLst/>
          </a:prstGeom>
          <a:noFill/>
          <a:ln>
            <a:noFill/>
          </a:ln>
        </p:spPr>
      </p:pic>
      <p:pic>
        <p:nvPicPr>
          <p:cNvPr id="2296" name="Google Shape;2296;p48"/>
          <p:cNvPicPr preferRelativeResize="0"/>
          <p:nvPr/>
        </p:nvPicPr>
        <p:blipFill rotWithShape="1">
          <a:blip r:embed="rId4">
            <a:alphaModFix/>
          </a:blip>
          <a:srcRect t="6061" b="8687"/>
          <a:stretch/>
        </p:blipFill>
        <p:spPr>
          <a:xfrm rot="1077995">
            <a:off x="4316698" y="720599"/>
            <a:ext cx="1339308" cy="1206956"/>
          </a:xfrm>
          <a:prstGeom prst="rect">
            <a:avLst/>
          </a:prstGeom>
          <a:noFill/>
          <a:ln>
            <a:noFill/>
          </a:ln>
          <a:effectLst>
            <a:outerShdw blurRad="142875" dist="76200" dir="5400000" algn="bl" rotWithShape="0">
              <a:srgbClr val="0E6790">
                <a:alpha val="82000"/>
              </a:srgbClr>
            </a:outerShdw>
          </a:effectLst>
        </p:spPr>
      </p:pic>
      <p:sp>
        <p:nvSpPr>
          <p:cNvPr id="2297" name="Google Shape;2297;p48"/>
          <p:cNvSpPr/>
          <p:nvPr/>
        </p:nvSpPr>
        <p:spPr>
          <a:xfrm>
            <a:off x="6854905" y="3802847"/>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98" name="Google Shape;2298;p48"/>
          <p:cNvSpPr/>
          <p:nvPr/>
        </p:nvSpPr>
        <p:spPr>
          <a:xfrm>
            <a:off x="247937" y="2852603"/>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 name="Google Shape;3463;p72">
            <a:extLst>
              <a:ext uri="{FF2B5EF4-FFF2-40B4-BE49-F238E27FC236}">
                <a16:creationId xmlns:a16="http://schemas.microsoft.com/office/drawing/2014/main" id="{272F384A-980F-1D03-18FF-A3F30CF91E82}"/>
              </a:ext>
            </a:extLst>
          </p:cNvPr>
          <p:cNvPicPr preferRelativeResize="0"/>
          <p:nvPr/>
        </p:nvPicPr>
        <p:blipFill rotWithShape="1">
          <a:blip r:embed="rId5">
            <a:alphaModFix/>
          </a:blip>
          <a:srcRect l="14738" t="10857" r="5808" b="20029"/>
          <a:stretch/>
        </p:blipFill>
        <p:spPr>
          <a:xfrm>
            <a:off x="2610027" y="3314858"/>
            <a:ext cx="1553175" cy="1350249"/>
          </a:xfrm>
          <a:prstGeom prst="rect">
            <a:avLst/>
          </a:prstGeom>
          <a:noFill/>
          <a:ln>
            <a:noFill/>
          </a:ln>
        </p:spPr>
      </p:pic>
      <p:pic>
        <p:nvPicPr>
          <p:cNvPr id="4" name="Picture 3" descr="A cartoon of a cat playing with a puzzle&#10;&#10;Description automatically generated">
            <a:extLst>
              <a:ext uri="{FF2B5EF4-FFF2-40B4-BE49-F238E27FC236}">
                <a16:creationId xmlns:a16="http://schemas.microsoft.com/office/drawing/2014/main" id="{349B3D4B-B0A7-3EF9-AE9C-0D1D4B35D856}"/>
              </a:ext>
            </a:extLst>
          </p:cNvPr>
          <p:cNvPicPr>
            <a:picLocks noChangeAspect="1"/>
          </p:cNvPicPr>
          <p:nvPr/>
        </p:nvPicPr>
        <p:blipFill rotWithShape="1">
          <a:blip r:embed="rId6"/>
          <a:srcRect l="36524" r="13561"/>
          <a:stretch/>
        </p:blipFill>
        <p:spPr>
          <a:xfrm>
            <a:off x="4928676" y="1454540"/>
            <a:ext cx="3238910" cy="3649925"/>
          </a:xfrm>
          <a:prstGeom prst="rect">
            <a:avLst/>
          </a:prstGeom>
        </p:spPr>
      </p:pic>
    </p:spTree>
    <p:extLst>
      <p:ext uri="{BB962C8B-B14F-4D97-AF65-F5344CB8AC3E}">
        <p14:creationId xmlns:p14="http://schemas.microsoft.com/office/powerpoint/2010/main" val="1438154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pic>
        <p:nvPicPr>
          <p:cNvPr id="2361" name="Google Shape;2361;p52"/>
          <p:cNvPicPr preferRelativeResize="0"/>
          <p:nvPr/>
        </p:nvPicPr>
        <p:blipFill rotWithShape="1">
          <a:blip r:embed="rId3">
            <a:alphaModFix/>
          </a:blip>
          <a:srcRect l="12492" t="18400" r="12342" b="12005"/>
          <a:stretch/>
        </p:blipFill>
        <p:spPr>
          <a:xfrm>
            <a:off x="304001" y="954574"/>
            <a:ext cx="2890451" cy="2676149"/>
          </a:xfrm>
          <a:prstGeom prst="rect">
            <a:avLst/>
          </a:prstGeom>
          <a:noFill/>
          <a:ln>
            <a:noFill/>
          </a:ln>
        </p:spPr>
      </p:pic>
      <p:sp>
        <p:nvSpPr>
          <p:cNvPr id="2362" name="Google Shape;2362;p52"/>
          <p:cNvSpPr txBox="1">
            <a:spLocks noGrp="1"/>
          </p:cNvSpPr>
          <p:nvPr>
            <p:ph type="subTitle" idx="1"/>
          </p:nvPr>
        </p:nvSpPr>
        <p:spPr>
          <a:xfrm>
            <a:off x="4776625" y="2964425"/>
            <a:ext cx="2782800" cy="1008300"/>
          </a:xfrm>
          <a:prstGeom prst="rect">
            <a:avLst/>
          </a:prstGeom>
        </p:spPr>
        <p:txBody>
          <a:bodyPr spcFirstLastPara="1" wrap="square" lIns="91425" tIns="91425" rIns="91425" bIns="91425" anchor="t" anchorCtr="0">
            <a:noAutofit/>
          </a:bodyPr>
          <a:lstStyle/>
          <a:p>
            <a:pPr marL="0" indent="0"/>
            <a:r>
              <a:rPr lang="en-AU" dirty="0"/>
              <a:t>Try</a:t>
            </a:r>
            <a:r>
              <a:rPr lang="en" dirty="0"/>
              <a:t> hunt down your own personal data on the web – you might be shocked what you can find about yourself! </a:t>
            </a:r>
            <a:endParaRPr dirty="0"/>
          </a:p>
        </p:txBody>
      </p:sp>
      <p:sp>
        <p:nvSpPr>
          <p:cNvPr id="2363" name="Google Shape;2363;p52"/>
          <p:cNvSpPr txBox="1">
            <a:spLocks noGrp="1"/>
          </p:cNvSpPr>
          <p:nvPr>
            <p:ph type="title"/>
          </p:nvPr>
        </p:nvSpPr>
        <p:spPr>
          <a:xfrm>
            <a:off x="4776625" y="1033625"/>
            <a:ext cx="3690600" cy="1931100"/>
          </a:xfrm>
          <a:prstGeom prst="rect">
            <a:avLst/>
          </a:prstGeom>
        </p:spPr>
        <p:txBody>
          <a:bodyPr spcFirstLastPara="1" wrap="square" lIns="91425" tIns="91425" rIns="91425" bIns="91425" anchor="b" anchorCtr="0">
            <a:noAutofit/>
          </a:bodyPr>
          <a:lstStyle/>
          <a:p>
            <a:r>
              <a:rPr lang="en" dirty="0">
                <a:solidFill>
                  <a:schemeClr val="lt2"/>
                </a:solidFill>
              </a:rPr>
              <a:t>OSINT:</a:t>
            </a:r>
            <a:br>
              <a:rPr lang="en" dirty="0">
                <a:solidFill>
                  <a:schemeClr val="lt2"/>
                </a:solidFill>
              </a:rPr>
            </a:br>
            <a:r>
              <a:rPr lang="en" dirty="0"/>
              <a:t>HUNTING YOUR </a:t>
            </a:r>
            <a:r>
              <a:rPr lang="en" dirty="0">
                <a:solidFill>
                  <a:schemeClr val="lt2"/>
                </a:solidFill>
              </a:rPr>
              <a:t>OWN DATA</a:t>
            </a:r>
            <a:endParaRPr dirty="0">
              <a:solidFill>
                <a:schemeClr val="lt2"/>
              </a:solidFill>
            </a:endParaRPr>
          </a:p>
        </p:txBody>
      </p:sp>
      <p:grpSp>
        <p:nvGrpSpPr>
          <p:cNvPr id="2364" name="Google Shape;2364;p52"/>
          <p:cNvGrpSpPr/>
          <p:nvPr/>
        </p:nvGrpSpPr>
        <p:grpSpPr>
          <a:xfrm rot="-10660379" flipH="1">
            <a:off x="7366341" y="3241605"/>
            <a:ext cx="1768915" cy="1795464"/>
            <a:chOff x="7374951" y="493051"/>
            <a:chExt cx="1769049" cy="1795600"/>
          </a:xfrm>
        </p:grpSpPr>
        <p:pic>
          <p:nvPicPr>
            <p:cNvPr id="2365" name="Google Shape;2365;p52"/>
            <p:cNvPicPr preferRelativeResize="0"/>
            <p:nvPr/>
          </p:nvPicPr>
          <p:blipFill rotWithShape="1">
            <a:blip r:embed="rId4">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366" name="Google Shape;2366;p52"/>
            <p:cNvGrpSpPr/>
            <p:nvPr/>
          </p:nvGrpSpPr>
          <p:grpSpPr>
            <a:xfrm>
              <a:off x="8164220" y="1199575"/>
              <a:ext cx="615289" cy="284475"/>
              <a:chOff x="1791515" y="444625"/>
              <a:chExt cx="963345" cy="284475"/>
            </a:xfrm>
          </p:grpSpPr>
          <p:sp>
            <p:nvSpPr>
              <p:cNvPr id="2367" name="Google Shape;2367;p52"/>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368" name="Google Shape;2368;p52"/>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369" name="Google Shape;2369;p52"/>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pic>
        <p:nvPicPr>
          <p:cNvPr id="2370" name="Google Shape;2370;p52"/>
          <p:cNvPicPr preferRelativeResize="0"/>
          <p:nvPr/>
        </p:nvPicPr>
        <p:blipFill rotWithShape="1">
          <a:blip r:embed="rId5">
            <a:alphaModFix/>
          </a:blip>
          <a:srcRect l="40357" t="4225" r="11430" b="25707"/>
          <a:stretch/>
        </p:blipFill>
        <p:spPr>
          <a:xfrm>
            <a:off x="872401" y="765750"/>
            <a:ext cx="3609300" cy="3612000"/>
          </a:xfrm>
          <a:prstGeom prst="ellipse">
            <a:avLst/>
          </a:prstGeom>
          <a:noFill/>
          <a:ln>
            <a:noFill/>
          </a:ln>
        </p:spPr>
      </p:pic>
      <p:grpSp>
        <p:nvGrpSpPr>
          <p:cNvPr id="2371" name="Google Shape;2371;p52"/>
          <p:cNvGrpSpPr/>
          <p:nvPr/>
        </p:nvGrpSpPr>
        <p:grpSpPr>
          <a:xfrm>
            <a:off x="1021015" y="3580499"/>
            <a:ext cx="667683" cy="667683"/>
            <a:chOff x="9011850" y="1484962"/>
            <a:chExt cx="552900" cy="552900"/>
          </a:xfrm>
        </p:grpSpPr>
        <p:pic>
          <p:nvPicPr>
            <p:cNvPr id="2372" name="Google Shape;2372;p52"/>
            <p:cNvPicPr preferRelativeResize="0"/>
            <p:nvPr/>
          </p:nvPicPr>
          <p:blipFill>
            <a:blip r:embed="rId6">
              <a:alphaModFix/>
            </a:blip>
            <a:stretch>
              <a:fillRect/>
            </a:stretch>
          </p:blipFill>
          <p:spPr>
            <a:xfrm>
              <a:off x="9011850" y="1484962"/>
              <a:ext cx="552900" cy="552900"/>
            </a:xfrm>
            <a:prstGeom prst="rect">
              <a:avLst/>
            </a:prstGeom>
            <a:noFill/>
            <a:ln>
              <a:noFill/>
            </a:ln>
          </p:spPr>
        </p:pic>
        <p:pic>
          <p:nvPicPr>
            <p:cNvPr id="2373" name="Google Shape;2373;p52"/>
            <p:cNvPicPr preferRelativeResize="0"/>
            <p:nvPr/>
          </p:nvPicPr>
          <p:blipFill>
            <a:blip r:embed="rId6">
              <a:alphaModFix/>
            </a:blip>
            <a:stretch>
              <a:fillRect/>
            </a:stretch>
          </p:blipFill>
          <p:spPr>
            <a:xfrm>
              <a:off x="9011850" y="1484962"/>
              <a:ext cx="552900" cy="552900"/>
            </a:xfrm>
            <a:prstGeom prst="rect">
              <a:avLst/>
            </a:prstGeom>
            <a:noFill/>
            <a:ln>
              <a:noFill/>
            </a:ln>
          </p:spPr>
        </p:pic>
        <p:pic>
          <p:nvPicPr>
            <p:cNvPr id="2374" name="Google Shape;2374;p52"/>
            <p:cNvPicPr preferRelativeResize="0"/>
            <p:nvPr/>
          </p:nvPicPr>
          <p:blipFill>
            <a:blip r:embed="rId6">
              <a:alphaModFix/>
            </a:blip>
            <a:stretch>
              <a:fillRect/>
            </a:stretch>
          </p:blipFill>
          <p:spPr>
            <a:xfrm>
              <a:off x="9011850" y="1484962"/>
              <a:ext cx="552900" cy="552900"/>
            </a:xfrm>
            <a:prstGeom prst="rect">
              <a:avLst/>
            </a:prstGeom>
            <a:noFill/>
            <a:ln>
              <a:noFill/>
            </a:ln>
          </p:spPr>
        </p:pic>
        <p:pic>
          <p:nvPicPr>
            <p:cNvPr id="2375" name="Google Shape;2375;p52"/>
            <p:cNvPicPr preferRelativeResize="0"/>
            <p:nvPr/>
          </p:nvPicPr>
          <p:blipFill>
            <a:blip r:embed="rId6">
              <a:alphaModFix/>
            </a:blip>
            <a:stretch>
              <a:fillRect/>
            </a:stretch>
          </p:blipFill>
          <p:spPr>
            <a:xfrm>
              <a:off x="9011850" y="1484962"/>
              <a:ext cx="552900" cy="552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C33456-2B66-B495-90C1-872056E37A45}"/>
              </a:ext>
            </a:extLst>
          </p:cNvPr>
          <p:cNvPicPr>
            <a:picLocks noChangeAspect="1"/>
          </p:cNvPicPr>
          <p:nvPr/>
        </p:nvPicPr>
        <p:blipFill>
          <a:blip r:embed="rId3"/>
          <a:stretch>
            <a:fillRect/>
          </a:stretch>
        </p:blipFill>
        <p:spPr>
          <a:xfrm>
            <a:off x="1614336" y="653181"/>
            <a:ext cx="5915327" cy="3837138"/>
          </a:xfrm>
          <a:prstGeom prst="rect">
            <a:avLst/>
          </a:prstGeom>
        </p:spPr>
      </p:pic>
    </p:spTree>
    <p:extLst>
      <p:ext uri="{BB962C8B-B14F-4D97-AF65-F5344CB8AC3E}">
        <p14:creationId xmlns:p14="http://schemas.microsoft.com/office/powerpoint/2010/main" val="2630207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2361;p52">
            <a:extLst>
              <a:ext uri="{FF2B5EF4-FFF2-40B4-BE49-F238E27FC236}">
                <a16:creationId xmlns:a16="http://schemas.microsoft.com/office/drawing/2014/main" id="{26C49901-4940-96ED-F1F8-96F6259DA3CD}"/>
              </a:ext>
            </a:extLst>
          </p:cNvPr>
          <p:cNvPicPr preferRelativeResize="0"/>
          <p:nvPr/>
        </p:nvPicPr>
        <p:blipFill rotWithShape="1">
          <a:blip r:embed="rId3">
            <a:alphaModFix/>
          </a:blip>
          <a:srcRect l="12492" t="18400" r="12342" b="12005"/>
          <a:stretch/>
        </p:blipFill>
        <p:spPr>
          <a:xfrm>
            <a:off x="680692" y="2749044"/>
            <a:ext cx="2890451" cy="2676149"/>
          </a:xfrm>
          <a:prstGeom prst="rect">
            <a:avLst/>
          </a:prstGeom>
          <a:noFill/>
          <a:ln>
            <a:noFill/>
          </a:ln>
        </p:spPr>
      </p:pic>
      <p:pic>
        <p:nvPicPr>
          <p:cNvPr id="5" name="Picture 4">
            <a:extLst>
              <a:ext uri="{FF2B5EF4-FFF2-40B4-BE49-F238E27FC236}">
                <a16:creationId xmlns:a16="http://schemas.microsoft.com/office/drawing/2014/main" id="{CAEB1B2B-BF9D-7153-06E2-19BD6A469CE8}"/>
              </a:ext>
            </a:extLst>
          </p:cNvPr>
          <p:cNvPicPr>
            <a:picLocks noChangeAspect="1"/>
          </p:cNvPicPr>
          <p:nvPr/>
        </p:nvPicPr>
        <p:blipFill>
          <a:blip r:embed="rId4"/>
          <a:stretch>
            <a:fillRect/>
          </a:stretch>
        </p:blipFill>
        <p:spPr>
          <a:xfrm>
            <a:off x="1817956" y="481614"/>
            <a:ext cx="3506374" cy="4180272"/>
          </a:xfrm>
          <a:prstGeom prst="rect">
            <a:avLst/>
          </a:prstGeom>
        </p:spPr>
      </p:pic>
      <p:pic>
        <p:nvPicPr>
          <p:cNvPr id="7" name="Picture 6">
            <a:extLst>
              <a:ext uri="{FF2B5EF4-FFF2-40B4-BE49-F238E27FC236}">
                <a16:creationId xmlns:a16="http://schemas.microsoft.com/office/drawing/2014/main" id="{10C22094-1CA6-4BE4-02F2-3BB6A9D8DDF4}"/>
              </a:ext>
            </a:extLst>
          </p:cNvPr>
          <p:cNvPicPr>
            <a:picLocks noChangeAspect="1"/>
          </p:cNvPicPr>
          <p:nvPr/>
        </p:nvPicPr>
        <p:blipFill>
          <a:blip r:embed="rId5"/>
          <a:stretch>
            <a:fillRect/>
          </a:stretch>
        </p:blipFill>
        <p:spPr>
          <a:xfrm>
            <a:off x="5572858" y="718475"/>
            <a:ext cx="2822147" cy="4061138"/>
          </a:xfrm>
          <a:prstGeom prst="rect">
            <a:avLst/>
          </a:prstGeom>
        </p:spPr>
      </p:pic>
      <p:grpSp>
        <p:nvGrpSpPr>
          <p:cNvPr id="8" name="Group 7">
            <a:extLst>
              <a:ext uri="{FF2B5EF4-FFF2-40B4-BE49-F238E27FC236}">
                <a16:creationId xmlns:a16="http://schemas.microsoft.com/office/drawing/2014/main" id="{51C0B291-DD42-047E-B9FD-366B93750199}"/>
              </a:ext>
            </a:extLst>
          </p:cNvPr>
          <p:cNvGrpSpPr/>
          <p:nvPr/>
        </p:nvGrpSpPr>
        <p:grpSpPr>
          <a:xfrm>
            <a:off x="286865" y="193300"/>
            <a:ext cx="1235671" cy="1050349"/>
            <a:chOff x="4286711" y="1227735"/>
            <a:chExt cx="1235671" cy="1050349"/>
          </a:xfrm>
        </p:grpSpPr>
        <p:pic>
          <p:nvPicPr>
            <p:cNvPr id="9" name="Google Shape;2305;p49">
              <a:extLst>
                <a:ext uri="{FF2B5EF4-FFF2-40B4-BE49-F238E27FC236}">
                  <a16:creationId xmlns:a16="http://schemas.microsoft.com/office/drawing/2014/main" id="{F1666898-BBE3-C633-AF99-E2155D0C7BAF}"/>
                </a:ext>
              </a:extLst>
            </p:cNvPr>
            <p:cNvPicPr preferRelativeResize="0"/>
            <p:nvPr/>
          </p:nvPicPr>
          <p:blipFill rotWithShape="1">
            <a:blip r:embed="rId6">
              <a:alphaModFix/>
            </a:blip>
            <a:srcRect t="4915"/>
            <a:stretch/>
          </p:blipFill>
          <p:spPr>
            <a:xfrm flipH="1">
              <a:off x="4286711" y="1227735"/>
              <a:ext cx="1104652" cy="1050349"/>
            </a:xfrm>
            <a:prstGeom prst="rect">
              <a:avLst/>
            </a:prstGeom>
            <a:noFill/>
            <a:ln>
              <a:noFill/>
            </a:ln>
            <a:effectLst>
              <a:outerShdw blurRad="157163" dist="104775" dir="3180000" algn="bl" rotWithShape="0">
                <a:srgbClr val="0E6790">
                  <a:alpha val="62000"/>
                </a:srgbClr>
              </a:outerShdw>
            </a:effectLst>
          </p:spPr>
        </p:pic>
        <p:grpSp>
          <p:nvGrpSpPr>
            <p:cNvPr id="10" name="Google Shape;2306;p49">
              <a:extLst>
                <a:ext uri="{FF2B5EF4-FFF2-40B4-BE49-F238E27FC236}">
                  <a16:creationId xmlns:a16="http://schemas.microsoft.com/office/drawing/2014/main" id="{7288BCAA-991C-A3C1-B14A-FA407B639872}"/>
                </a:ext>
              </a:extLst>
            </p:cNvPr>
            <p:cNvGrpSpPr/>
            <p:nvPr/>
          </p:nvGrpSpPr>
          <p:grpSpPr>
            <a:xfrm flipH="1">
              <a:off x="4286711" y="1664191"/>
              <a:ext cx="1235671" cy="445305"/>
              <a:chOff x="2011449" y="446025"/>
              <a:chExt cx="785500" cy="283075"/>
            </a:xfrm>
          </p:grpSpPr>
          <p:sp>
            <p:nvSpPr>
              <p:cNvPr id="11" name="Google Shape;2307;p49">
                <a:extLst>
                  <a:ext uri="{FF2B5EF4-FFF2-40B4-BE49-F238E27FC236}">
                    <a16:creationId xmlns:a16="http://schemas.microsoft.com/office/drawing/2014/main" id="{EE2A8125-CE30-95E9-7135-E3F6B29CE619}"/>
                  </a:ext>
                </a:extLst>
              </p:cNvPr>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2" name="Google Shape;2308;p49">
                <a:extLst>
                  <a:ext uri="{FF2B5EF4-FFF2-40B4-BE49-F238E27FC236}">
                    <a16:creationId xmlns:a16="http://schemas.microsoft.com/office/drawing/2014/main" id="{FEF6966D-A525-F564-785C-8DF3B09C75F7}"/>
                  </a:ext>
                </a:extLst>
              </p:cNvPr>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3" name="Google Shape;2309;p49">
                <a:extLst>
                  <a:ext uri="{FF2B5EF4-FFF2-40B4-BE49-F238E27FC236}">
                    <a16:creationId xmlns:a16="http://schemas.microsoft.com/office/drawing/2014/main" id="{947E0646-6B3B-11DF-38D0-9E5DAAF74CE4}"/>
                  </a:ext>
                </a:extLst>
              </p:cNvPr>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dirty="0"/>
              </a:p>
            </p:txBody>
          </p:sp>
        </p:grpSp>
      </p:grpSp>
      <p:grpSp>
        <p:nvGrpSpPr>
          <p:cNvPr id="14" name="Google Shape;2427;p55">
            <a:extLst>
              <a:ext uri="{FF2B5EF4-FFF2-40B4-BE49-F238E27FC236}">
                <a16:creationId xmlns:a16="http://schemas.microsoft.com/office/drawing/2014/main" id="{DA07E193-850C-24E9-1371-17CE05994C14}"/>
              </a:ext>
            </a:extLst>
          </p:cNvPr>
          <p:cNvGrpSpPr/>
          <p:nvPr/>
        </p:nvGrpSpPr>
        <p:grpSpPr>
          <a:xfrm rot="-9970482" flipH="1">
            <a:off x="7625828" y="3881165"/>
            <a:ext cx="1538352" cy="1561441"/>
            <a:chOff x="7374951" y="493051"/>
            <a:chExt cx="1769049" cy="1795600"/>
          </a:xfrm>
        </p:grpSpPr>
        <p:pic>
          <p:nvPicPr>
            <p:cNvPr id="15" name="Google Shape;2428;p55">
              <a:extLst>
                <a:ext uri="{FF2B5EF4-FFF2-40B4-BE49-F238E27FC236}">
                  <a16:creationId xmlns:a16="http://schemas.microsoft.com/office/drawing/2014/main" id="{3452976D-DC35-D84D-A51E-F1110DE819E5}"/>
                </a:ext>
              </a:extLst>
            </p:cNvPr>
            <p:cNvPicPr preferRelativeResize="0"/>
            <p:nvPr/>
          </p:nvPicPr>
          <p:blipFill rotWithShape="1">
            <a:blip r:embed="rId7">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6" name="Google Shape;2429;p55">
              <a:extLst>
                <a:ext uri="{FF2B5EF4-FFF2-40B4-BE49-F238E27FC236}">
                  <a16:creationId xmlns:a16="http://schemas.microsoft.com/office/drawing/2014/main" id="{E3DB7476-E8A4-0EB5-AD93-A86043749D0D}"/>
                </a:ext>
              </a:extLst>
            </p:cNvPr>
            <p:cNvGrpSpPr/>
            <p:nvPr/>
          </p:nvGrpSpPr>
          <p:grpSpPr>
            <a:xfrm>
              <a:off x="8164220" y="1199575"/>
              <a:ext cx="615289" cy="284475"/>
              <a:chOff x="1791515" y="444625"/>
              <a:chExt cx="963345" cy="284475"/>
            </a:xfrm>
          </p:grpSpPr>
          <p:sp>
            <p:nvSpPr>
              <p:cNvPr id="17" name="Google Shape;2430;p55">
                <a:extLst>
                  <a:ext uri="{FF2B5EF4-FFF2-40B4-BE49-F238E27FC236}">
                    <a16:creationId xmlns:a16="http://schemas.microsoft.com/office/drawing/2014/main" id="{A6194D99-B7D5-7E4F-961F-F83E281326A8}"/>
                  </a:ext>
                </a:extLst>
              </p:cNvPr>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8" name="Google Shape;2431;p55">
                <a:extLst>
                  <a:ext uri="{FF2B5EF4-FFF2-40B4-BE49-F238E27FC236}">
                    <a16:creationId xmlns:a16="http://schemas.microsoft.com/office/drawing/2014/main" id="{4F71515A-A280-BD47-DEC6-9C06FB9A1436}"/>
                  </a:ext>
                </a:extLst>
              </p:cNvPr>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9" name="Google Shape;2432;p55">
                <a:extLst>
                  <a:ext uri="{FF2B5EF4-FFF2-40B4-BE49-F238E27FC236}">
                    <a16:creationId xmlns:a16="http://schemas.microsoft.com/office/drawing/2014/main" id="{93E2739A-162D-D739-5BA7-10A29121CEC1}"/>
                  </a:ext>
                </a:extLst>
              </p:cNvPr>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spTree>
    <p:extLst>
      <p:ext uri="{BB962C8B-B14F-4D97-AF65-F5344CB8AC3E}">
        <p14:creationId xmlns:p14="http://schemas.microsoft.com/office/powerpoint/2010/main" val="4059445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49"/>
          <p:cNvSpPr txBox="1">
            <a:spLocks noGrp="1"/>
          </p:cNvSpPr>
          <p:nvPr>
            <p:ph type="title"/>
          </p:nvPr>
        </p:nvSpPr>
        <p:spPr>
          <a:xfrm>
            <a:off x="1125900" y="1684024"/>
            <a:ext cx="6892200" cy="1299510"/>
          </a:xfrm>
          <a:prstGeom prst="rect">
            <a:avLst/>
          </a:prstGeom>
        </p:spPr>
        <p:txBody>
          <a:bodyPr spcFirstLastPara="1" wrap="square" lIns="91425" tIns="91425" rIns="91425" bIns="91425" anchor="t" anchorCtr="0">
            <a:noAutofit/>
          </a:bodyPr>
          <a:lstStyle/>
          <a:p>
            <a:r>
              <a:rPr lang="en" dirty="0"/>
              <a:t>THANKS!</a:t>
            </a:r>
            <a:endParaRPr dirty="0"/>
          </a:p>
        </p:txBody>
      </p:sp>
      <p:grpSp>
        <p:nvGrpSpPr>
          <p:cNvPr id="2304" name="Google Shape;2304;p49"/>
          <p:cNvGrpSpPr/>
          <p:nvPr/>
        </p:nvGrpSpPr>
        <p:grpSpPr>
          <a:xfrm flipH="1">
            <a:off x="256989" y="3008450"/>
            <a:ext cx="1235671" cy="1050349"/>
            <a:chOff x="7598377" y="3330050"/>
            <a:chExt cx="1235670" cy="1050349"/>
          </a:xfrm>
        </p:grpSpPr>
        <p:pic>
          <p:nvPicPr>
            <p:cNvPr id="2305" name="Google Shape;2305;p49"/>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2306" name="Google Shape;2306;p49"/>
            <p:cNvGrpSpPr/>
            <p:nvPr/>
          </p:nvGrpSpPr>
          <p:grpSpPr>
            <a:xfrm>
              <a:off x="7598377" y="3676569"/>
              <a:ext cx="1235670" cy="445305"/>
              <a:chOff x="2011449" y="446025"/>
              <a:chExt cx="785500" cy="283075"/>
            </a:xfrm>
          </p:grpSpPr>
          <p:sp>
            <p:nvSpPr>
              <p:cNvPr id="2307" name="Google Shape;2307;p49"/>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308" name="Google Shape;2308;p49"/>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309" name="Google Shape;2309;p49"/>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pic>
        <p:nvPicPr>
          <p:cNvPr id="2310" name="Google Shape;2310;p49"/>
          <p:cNvPicPr preferRelativeResize="0"/>
          <p:nvPr/>
        </p:nvPicPr>
        <p:blipFill rotWithShape="1">
          <a:blip r:embed="rId4">
            <a:alphaModFix/>
          </a:blip>
          <a:srcRect l="12492" t="18400" r="12342" b="12005"/>
          <a:stretch/>
        </p:blipFill>
        <p:spPr>
          <a:xfrm flipH="1">
            <a:off x="8457113" y="3440600"/>
            <a:ext cx="1004049" cy="929601"/>
          </a:xfrm>
          <a:prstGeom prst="rect">
            <a:avLst/>
          </a:prstGeom>
          <a:noFill/>
          <a:ln>
            <a:noFill/>
          </a:ln>
        </p:spPr>
      </p:pic>
      <p:sp>
        <p:nvSpPr>
          <p:cNvPr id="2311" name="Google Shape;2311;p49"/>
          <p:cNvSpPr/>
          <p:nvPr/>
        </p:nvSpPr>
        <p:spPr>
          <a:xfrm>
            <a:off x="1161044" y="21448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12" name="Google Shape;2312;p49"/>
          <p:cNvSpPr/>
          <p:nvPr/>
        </p:nvSpPr>
        <p:spPr>
          <a:xfrm>
            <a:off x="7769506" y="21448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313" name="Google Shape;2313;p49"/>
          <p:cNvPicPr preferRelativeResize="0"/>
          <p:nvPr/>
        </p:nvPicPr>
        <p:blipFill rotWithShape="1">
          <a:blip r:embed="rId5">
            <a:alphaModFix/>
          </a:blip>
          <a:srcRect t="6061" b="8687"/>
          <a:stretch/>
        </p:blipFill>
        <p:spPr>
          <a:xfrm rot="6313940">
            <a:off x="7580102" y="281619"/>
            <a:ext cx="1269401" cy="1143960"/>
          </a:xfrm>
          <a:prstGeom prst="rect">
            <a:avLst/>
          </a:prstGeom>
          <a:noFill/>
          <a:ln>
            <a:noFill/>
          </a:ln>
          <a:effectLst>
            <a:outerShdw blurRad="142875" dist="76200" dir="5400000" algn="bl" rotWithShape="0">
              <a:srgbClr val="0E6790">
                <a:alpha val="82000"/>
              </a:srgbClr>
            </a:outerShdw>
          </a:effectLst>
        </p:spPr>
      </p:pic>
      <p:pic>
        <p:nvPicPr>
          <p:cNvPr id="2314" name="Google Shape;2314;p49"/>
          <p:cNvPicPr preferRelativeResize="0"/>
          <p:nvPr/>
        </p:nvPicPr>
        <p:blipFill rotWithShape="1">
          <a:blip r:embed="rId4">
            <a:alphaModFix/>
          </a:blip>
          <a:srcRect l="12492" t="18400" r="12342" b="12005"/>
          <a:stretch/>
        </p:blipFill>
        <p:spPr>
          <a:xfrm flipH="1">
            <a:off x="-296353" y="539998"/>
            <a:ext cx="1235651" cy="1144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41"/>
          <p:cNvSpPr txBox="1">
            <a:spLocks noGrp="1"/>
          </p:cNvSpPr>
          <p:nvPr>
            <p:ph type="title" idx="2"/>
          </p:nvPr>
        </p:nvSpPr>
        <p:spPr>
          <a:xfrm>
            <a:off x="2391900" y="2840076"/>
            <a:ext cx="4360200" cy="671700"/>
          </a:xfrm>
          <a:prstGeom prst="rect">
            <a:avLst/>
          </a:prstGeom>
        </p:spPr>
        <p:txBody>
          <a:bodyPr spcFirstLastPara="1" wrap="square" lIns="91425" tIns="91425" rIns="91425" bIns="91425" anchor="b" anchorCtr="0">
            <a:noAutofit/>
          </a:bodyPr>
          <a:lstStyle/>
          <a:p>
            <a:r>
              <a:rPr lang="en" dirty="0"/>
              <a:t>OS-what??? </a:t>
            </a:r>
            <a:endParaRPr dirty="0"/>
          </a:p>
        </p:txBody>
      </p:sp>
      <p:pic>
        <p:nvPicPr>
          <p:cNvPr id="1903" name="Google Shape;1903;p41"/>
          <p:cNvPicPr preferRelativeResize="0"/>
          <p:nvPr/>
        </p:nvPicPr>
        <p:blipFill rotWithShape="1">
          <a:blip r:embed="rId3">
            <a:alphaModFix/>
          </a:blip>
          <a:srcRect l="12492" t="18400" r="12342" b="12005"/>
          <a:stretch/>
        </p:blipFill>
        <p:spPr>
          <a:xfrm>
            <a:off x="912001" y="363984"/>
            <a:ext cx="1452025" cy="1344367"/>
          </a:xfrm>
          <a:prstGeom prst="rect">
            <a:avLst/>
          </a:prstGeom>
          <a:noFill/>
          <a:ln>
            <a:noFill/>
          </a:ln>
        </p:spPr>
      </p:pic>
      <p:pic>
        <p:nvPicPr>
          <p:cNvPr id="1904" name="Google Shape;1904;p41"/>
          <p:cNvPicPr preferRelativeResize="0"/>
          <p:nvPr/>
        </p:nvPicPr>
        <p:blipFill rotWithShape="1">
          <a:blip r:embed="rId4">
            <a:alphaModFix/>
          </a:blip>
          <a:srcRect t="4915"/>
          <a:stretch/>
        </p:blipFill>
        <p:spPr>
          <a:xfrm>
            <a:off x="6898376" y="3654225"/>
            <a:ext cx="1996701" cy="1898551"/>
          </a:xfrm>
          <a:prstGeom prst="rect">
            <a:avLst/>
          </a:prstGeom>
          <a:noFill/>
          <a:ln>
            <a:noFill/>
          </a:ln>
        </p:spPr>
      </p:pic>
      <p:sp>
        <p:nvSpPr>
          <p:cNvPr id="1905" name="Google Shape;1905;p41"/>
          <p:cNvSpPr/>
          <p:nvPr/>
        </p:nvSpPr>
        <p:spPr>
          <a:xfrm>
            <a:off x="3730701" y="1777151"/>
            <a:ext cx="1682601" cy="871475"/>
          </a:xfrm>
          <a:prstGeom prst="rect">
            <a:avLst/>
          </a:prstGeom>
        </p:spPr>
        <p:txBody>
          <a:bodyPr>
            <a:prstTxWarp prst="textPlain">
              <a:avLst/>
            </a:prstTxWarp>
          </a:bodyPr>
          <a:lstStyle/>
          <a:p>
            <a:pPr lvl="0" algn="ctr"/>
            <a:r>
              <a:rPr b="1" i="1">
                <a:ln w="9525" cap="flat" cmpd="sng">
                  <a:solidFill>
                    <a:schemeClr val="dk1"/>
                  </a:solidFill>
                  <a:prstDash val="solid"/>
                  <a:round/>
                  <a:headEnd type="none" w="sm" len="sm"/>
                  <a:tailEnd type="none" w="sm" len="sm"/>
                </a:ln>
                <a:solidFill>
                  <a:schemeClr val="accent1"/>
                </a:solidFill>
                <a:latin typeface="Zen Dots"/>
              </a:rPr>
              <a:t>01</a:t>
            </a:r>
          </a:p>
        </p:txBody>
      </p:sp>
      <p:sp>
        <p:nvSpPr>
          <p:cNvPr id="1906" name="Google Shape;1906;p41"/>
          <p:cNvSpPr/>
          <p:nvPr/>
        </p:nvSpPr>
        <p:spPr>
          <a:xfrm>
            <a:off x="1937126" y="2921213"/>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07" name="Google Shape;1907;p41"/>
          <p:cNvSpPr/>
          <p:nvPr/>
        </p:nvSpPr>
        <p:spPr>
          <a:xfrm>
            <a:off x="6845201" y="2921225"/>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908" name="Google Shape;1908;p41"/>
          <p:cNvGrpSpPr/>
          <p:nvPr/>
        </p:nvGrpSpPr>
        <p:grpSpPr>
          <a:xfrm rot="8993877" flipH="1">
            <a:off x="-987316" y="2263821"/>
            <a:ext cx="3213651" cy="3261884"/>
            <a:chOff x="7374951" y="493051"/>
            <a:chExt cx="1769049" cy="1795600"/>
          </a:xfrm>
        </p:grpSpPr>
        <p:pic>
          <p:nvPicPr>
            <p:cNvPr id="1909" name="Google Shape;1909;p41"/>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910" name="Google Shape;1910;p41"/>
            <p:cNvGrpSpPr/>
            <p:nvPr/>
          </p:nvGrpSpPr>
          <p:grpSpPr>
            <a:xfrm>
              <a:off x="8164220" y="1199575"/>
              <a:ext cx="615289" cy="284475"/>
              <a:chOff x="1791515" y="444625"/>
              <a:chExt cx="963345" cy="284475"/>
            </a:xfrm>
          </p:grpSpPr>
          <p:sp>
            <p:nvSpPr>
              <p:cNvPr id="1911" name="Google Shape;1911;p41"/>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912" name="Google Shape;1912;p41"/>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913" name="Google Shape;1913;p41"/>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pic>
        <p:nvPicPr>
          <p:cNvPr id="1914" name="Google Shape;1914;p41"/>
          <p:cNvPicPr preferRelativeResize="0"/>
          <p:nvPr/>
        </p:nvPicPr>
        <p:blipFill rotWithShape="1">
          <a:blip r:embed="rId5">
            <a:alphaModFix/>
          </a:blip>
          <a:srcRect t="6061" b="8687"/>
          <a:stretch/>
        </p:blipFill>
        <p:spPr>
          <a:xfrm rot="7617556">
            <a:off x="6865587" y="163130"/>
            <a:ext cx="1525128" cy="1374417"/>
          </a:xfrm>
          <a:prstGeom prst="rect">
            <a:avLst/>
          </a:prstGeom>
          <a:noFill/>
          <a:ln>
            <a:noFill/>
          </a:ln>
          <a:effectLst>
            <a:outerShdw blurRad="142875" dist="76200" dir="5400000" algn="bl" rotWithShape="0">
              <a:srgbClr val="0E6790">
                <a:alpha val="82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pic>
        <p:nvPicPr>
          <p:cNvPr id="2824" name="Google Shape;2824;p70"/>
          <p:cNvPicPr preferRelativeResize="0"/>
          <p:nvPr/>
        </p:nvPicPr>
        <p:blipFill rotWithShape="1">
          <a:blip r:embed="rId3">
            <a:alphaModFix/>
          </a:blip>
          <a:srcRect t="4915"/>
          <a:stretch/>
        </p:blipFill>
        <p:spPr>
          <a:xfrm>
            <a:off x="-656939" y="1068400"/>
            <a:ext cx="2203990" cy="2095650"/>
          </a:xfrm>
          <a:prstGeom prst="rect">
            <a:avLst/>
          </a:prstGeom>
          <a:noFill/>
          <a:ln>
            <a:noFill/>
          </a:ln>
        </p:spPr>
      </p:pic>
      <p:pic>
        <p:nvPicPr>
          <p:cNvPr id="2825" name="Google Shape;2825;p70"/>
          <p:cNvPicPr preferRelativeResize="0"/>
          <p:nvPr/>
        </p:nvPicPr>
        <p:blipFill rotWithShape="1">
          <a:blip r:embed="rId4">
            <a:alphaModFix/>
          </a:blip>
          <a:srcRect l="12492" t="18400" r="12342" b="12005"/>
          <a:stretch/>
        </p:blipFill>
        <p:spPr>
          <a:xfrm>
            <a:off x="8120899" y="-498777"/>
            <a:ext cx="2020875" cy="1871027"/>
          </a:xfrm>
          <a:prstGeom prst="rect">
            <a:avLst/>
          </a:prstGeom>
          <a:noFill/>
          <a:ln>
            <a:noFill/>
          </a:ln>
        </p:spPr>
      </p:pic>
      <p:sp>
        <p:nvSpPr>
          <p:cNvPr id="2826" name="Google Shape;2826;p70"/>
          <p:cNvSpPr/>
          <p:nvPr/>
        </p:nvSpPr>
        <p:spPr>
          <a:xfrm>
            <a:off x="1481551" y="1148957"/>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7" name="Google Shape;2827;p70"/>
          <p:cNvSpPr/>
          <p:nvPr/>
        </p:nvSpPr>
        <p:spPr>
          <a:xfrm>
            <a:off x="7387951" y="1148957"/>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828" name="Google Shape;2828;p70"/>
          <p:cNvGrpSpPr/>
          <p:nvPr/>
        </p:nvGrpSpPr>
        <p:grpSpPr>
          <a:xfrm flipH="1">
            <a:off x="6885238" y="3073538"/>
            <a:ext cx="1235671" cy="1050349"/>
            <a:chOff x="7598377" y="3330050"/>
            <a:chExt cx="1235670" cy="1050349"/>
          </a:xfrm>
        </p:grpSpPr>
        <p:pic>
          <p:nvPicPr>
            <p:cNvPr id="2829" name="Google Shape;2829;p7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2830" name="Google Shape;2830;p70"/>
            <p:cNvGrpSpPr/>
            <p:nvPr/>
          </p:nvGrpSpPr>
          <p:grpSpPr>
            <a:xfrm>
              <a:off x="7598377" y="3676569"/>
              <a:ext cx="1235670" cy="445305"/>
              <a:chOff x="2011449" y="446025"/>
              <a:chExt cx="785500" cy="283075"/>
            </a:xfrm>
          </p:grpSpPr>
          <p:sp>
            <p:nvSpPr>
              <p:cNvPr id="2831" name="Google Shape;2831;p7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832" name="Google Shape;2832;p7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833" name="Google Shape;2833;p7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pic>
        <p:nvPicPr>
          <p:cNvPr id="2834" name="Google Shape;2834;p70"/>
          <p:cNvPicPr preferRelativeResize="0"/>
          <p:nvPr/>
        </p:nvPicPr>
        <p:blipFill rotWithShape="1">
          <a:blip r:embed="rId3">
            <a:alphaModFix/>
          </a:blip>
          <a:srcRect t="4915"/>
          <a:stretch/>
        </p:blipFill>
        <p:spPr>
          <a:xfrm>
            <a:off x="1289329" y="3365825"/>
            <a:ext cx="667273" cy="634500"/>
          </a:xfrm>
          <a:prstGeom prst="rect">
            <a:avLst/>
          </a:prstGeom>
          <a:noFill/>
          <a:ln>
            <a:noFill/>
          </a:ln>
          <a:effectLst>
            <a:outerShdw blurRad="142875" dist="76200" dir="5460000" algn="bl" rotWithShape="0">
              <a:schemeClr val="dk1">
                <a:alpha val="75000"/>
              </a:schemeClr>
            </a:outerShdw>
          </a:effectLst>
        </p:spPr>
      </p:pic>
      <p:pic>
        <p:nvPicPr>
          <p:cNvPr id="2835" name="Google Shape;2835;p70"/>
          <p:cNvPicPr preferRelativeResize="0"/>
          <p:nvPr/>
        </p:nvPicPr>
        <p:blipFill rotWithShape="1">
          <a:blip r:embed="rId5">
            <a:alphaModFix/>
          </a:blip>
          <a:srcRect t="12710" b="5862"/>
          <a:stretch/>
        </p:blipFill>
        <p:spPr>
          <a:xfrm rot="8316157">
            <a:off x="8033053" y="688949"/>
            <a:ext cx="1792124" cy="1459248"/>
          </a:xfrm>
          <a:prstGeom prst="rect">
            <a:avLst/>
          </a:prstGeom>
          <a:noFill/>
          <a:ln>
            <a:noFill/>
          </a:ln>
          <a:effectLst>
            <a:outerShdw blurRad="85725" dist="95250" dir="5460000" algn="bl" rotWithShape="0">
              <a:schemeClr val="dk1">
                <a:alpha val="63000"/>
              </a:schemeClr>
            </a:outerShdw>
          </a:effectLst>
        </p:spPr>
      </p:pic>
      <p:pic>
        <p:nvPicPr>
          <p:cNvPr id="2" name="Picture 1" descr="A blue and purple striped ball&#10;&#10;Description automatically generated">
            <a:extLst>
              <a:ext uri="{FF2B5EF4-FFF2-40B4-BE49-F238E27FC236}">
                <a16:creationId xmlns:a16="http://schemas.microsoft.com/office/drawing/2014/main" id="{2C56493C-6AF0-3AC9-DB70-C3388E2A714E}"/>
              </a:ext>
            </a:extLst>
          </p:cNvPr>
          <p:cNvPicPr>
            <a:picLocks noChangeAspect="1"/>
          </p:cNvPicPr>
          <p:nvPr/>
        </p:nvPicPr>
        <p:blipFill>
          <a:blip r:embed="rId6"/>
          <a:stretch>
            <a:fillRect/>
          </a:stretch>
        </p:blipFill>
        <p:spPr>
          <a:xfrm>
            <a:off x="5735983" y="1014214"/>
            <a:ext cx="3161103" cy="2370827"/>
          </a:xfrm>
          <a:prstGeom prst="rect">
            <a:avLst/>
          </a:prstGeom>
        </p:spPr>
      </p:pic>
      <p:pic>
        <p:nvPicPr>
          <p:cNvPr id="3" name="Google Shape;3459;p72">
            <a:extLst>
              <a:ext uri="{FF2B5EF4-FFF2-40B4-BE49-F238E27FC236}">
                <a16:creationId xmlns:a16="http://schemas.microsoft.com/office/drawing/2014/main" id="{F6D4A56B-8633-3293-BFC8-911C11C9EF75}"/>
              </a:ext>
            </a:extLst>
          </p:cNvPr>
          <p:cNvPicPr preferRelativeResize="0"/>
          <p:nvPr/>
        </p:nvPicPr>
        <p:blipFill rotWithShape="1">
          <a:blip r:embed="rId7">
            <a:alphaModFix/>
          </a:blip>
          <a:srcRect l="-6950" t="27137" r="6949" b="22157"/>
          <a:stretch/>
        </p:blipFill>
        <p:spPr>
          <a:xfrm>
            <a:off x="7259429" y="517736"/>
            <a:ext cx="1486627" cy="806149"/>
          </a:xfrm>
          <a:prstGeom prst="rect">
            <a:avLst/>
          </a:prstGeom>
          <a:noFill/>
          <a:ln>
            <a:noFill/>
          </a:ln>
        </p:spPr>
      </p:pic>
      <p:pic>
        <p:nvPicPr>
          <p:cNvPr id="4" name="Google Shape;2296;p48">
            <a:extLst>
              <a:ext uri="{FF2B5EF4-FFF2-40B4-BE49-F238E27FC236}">
                <a16:creationId xmlns:a16="http://schemas.microsoft.com/office/drawing/2014/main" id="{D665B1F9-1DE2-CA12-77F7-D8B075A98917}"/>
              </a:ext>
            </a:extLst>
          </p:cNvPr>
          <p:cNvPicPr preferRelativeResize="0"/>
          <p:nvPr/>
        </p:nvPicPr>
        <p:blipFill rotWithShape="1">
          <a:blip r:embed="rId8">
            <a:alphaModFix/>
          </a:blip>
          <a:srcRect t="6061" b="8687"/>
          <a:stretch/>
        </p:blipFill>
        <p:spPr>
          <a:xfrm rot="1077995">
            <a:off x="8008166" y="3912223"/>
            <a:ext cx="1339308" cy="1206956"/>
          </a:xfrm>
          <a:prstGeom prst="rect">
            <a:avLst/>
          </a:prstGeom>
          <a:noFill/>
          <a:ln>
            <a:noFill/>
          </a:ln>
          <a:effectLst>
            <a:outerShdw blurRad="142875" dist="76200" dir="5400000" algn="bl" rotWithShape="0">
              <a:srgbClr val="0E6790">
                <a:alpha val="82000"/>
              </a:srgbClr>
            </a:outerShdw>
          </a:effectLst>
        </p:spPr>
      </p:pic>
      <p:grpSp>
        <p:nvGrpSpPr>
          <p:cNvPr id="5" name="Google Shape;2290;p48">
            <a:extLst>
              <a:ext uri="{FF2B5EF4-FFF2-40B4-BE49-F238E27FC236}">
                <a16:creationId xmlns:a16="http://schemas.microsoft.com/office/drawing/2014/main" id="{FD676F20-71D2-F033-874A-4BFDE7201D25}"/>
              </a:ext>
            </a:extLst>
          </p:cNvPr>
          <p:cNvGrpSpPr/>
          <p:nvPr/>
        </p:nvGrpSpPr>
        <p:grpSpPr>
          <a:xfrm>
            <a:off x="5542289" y="248021"/>
            <a:ext cx="1408458" cy="1197237"/>
            <a:chOff x="2011449" y="225750"/>
            <a:chExt cx="785500" cy="667702"/>
          </a:xfrm>
        </p:grpSpPr>
        <p:pic>
          <p:nvPicPr>
            <p:cNvPr id="6" name="Google Shape;2291;p48">
              <a:extLst>
                <a:ext uri="{FF2B5EF4-FFF2-40B4-BE49-F238E27FC236}">
                  <a16:creationId xmlns:a16="http://schemas.microsoft.com/office/drawing/2014/main" id="{1AEE0E9D-62A4-8C94-7EB5-EFCA8B97916B}"/>
                </a:ext>
              </a:extLst>
            </p:cNvPr>
            <p:cNvPicPr preferRelativeResize="0"/>
            <p:nvPr/>
          </p:nvPicPr>
          <p:blipFill rotWithShape="1">
            <a:blip r:embed="rId3">
              <a:alphaModFix/>
            </a:blip>
            <a:srcRect t="4915"/>
            <a:stretch/>
          </p:blipFill>
          <p:spPr>
            <a:xfrm>
              <a:off x="2086600"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7" name="Google Shape;2292;p48">
              <a:extLst>
                <a:ext uri="{FF2B5EF4-FFF2-40B4-BE49-F238E27FC236}">
                  <a16:creationId xmlns:a16="http://schemas.microsoft.com/office/drawing/2014/main" id="{00377747-8694-B79C-F101-FED237E8B9A1}"/>
                </a:ext>
              </a:extLst>
            </p:cNvPr>
            <p:cNvGrpSpPr/>
            <p:nvPr/>
          </p:nvGrpSpPr>
          <p:grpSpPr>
            <a:xfrm>
              <a:off x="2011449" y="446025"/>
              <a:ext cx="785500" cy="283075"/>
              <a:chOff x="2011449" y="446025"/>
              <a:chExt cx="785500" cy="283075"/>
            </a:xfrm>
          </p:grpSpPr>
          <p:sp>
            <p:nvSpPr>
              <p:cNvPr id="8" name="Google Shape;2293;p48">
                <a:extLst>
                  <a:ext uri="{FF2B5EF4-FFF2-40B4-BE49-F238E27FC236}">
                    <a16:creationId xmlns:a16="http://schemas.microsoft.com/office/drawing/2014/main" id="{630716D0-2353-F9FB-9290-DCB4DC58D701}"/>
                  </a:ext>
                </a:extLst>
              </p:cNvPr>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9" name="Google Shape;2294;p48">
                <a:extLst>
                  <a:ext uri="{FF2B5EF4-FFF2-40B4-BE49-F238E27FC236}">
                    <a16:creationId xmlns:a16="http://schemas.microsoft.com/office/drawing/2014/main" id="{29CBFD85-ADAB-87A2-DE19-EB5662F1D246}"/>
                  </a:ext>
                </a:extLst>
              </p:cNvPr>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0" name="Google Shape;2295;p48">
                <a:extLst>
                  <a:ext uri="{FF2B5EF4-FFF2-40B4-BE49-F238E27FC236}">
                    <a16:creationId xmlns:a16="http://schemas.microsoft.com/office/drawing/2014/main" id="{FE937108-5C43-6713-36D5-7115D8495099}"/>
                  </a:ext>
                </a:extLst>
              </p:cNvPr>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pic>
        <p:nvPicPr>
          <p:cNvPr id="11" name="Picture 10" descr="A blue and white striped ball&#10;&#10;Description automatically generated">
            <a:extLst>
              <a:ext uri="{FF2B5EF4-FFF2-40B4-BE49-F238E27FC236}">
                <a16:creationId xmlns:a16="http://schemas.microsoft.com/office/drawing/2014/main" id="{FD5361F4-5F1F-93DB-FE9D-956572991A0A}"/>
              </a:ext>
            </a:extLst>
          </p:cNvPr>
          <p:cNvPicPr>
            <a:picLocks noChangeAspect="1"/>
          </p:cNvPicPr>
          <p:nvPr/>
        </p:nvPicPr>
        <p:blipFill>
          <a:blip r:embed="rId9"/>
          <a:stretch>
            <a:fillRect/>
          </a:stretch>
        </p:blipFill>
        <p:spPr>
          <a:xfrm>
            <a:off x="1974780" y="3650575"/>
            <a:ext cx="1357940" cy="1357940"/>
          </a:xfrm>
          <a:prstGeom prst="rect">
            <a:avLst/>
          </a:prstGeom>
        </p:spPr>
      </p:pic>
      <p:pic>
        <p:nvPicPr>
          <p:cNvPr id="12" name="Google Shape;3464;p72">
            <a:extLst>
              <a:ext uri="{FF2B5EF4-FFF2-40B4-BE49-F238E27FC236}">
                <a16:creationId xmlns:a16="http://schemas.microsoft.com/office/drawing/2014/main" id="{55E52CC1-5514-27B6-BC0C-F5AA067B0498}"/>
              </a:ext>
            </a:extLst>
          </p:cNvPr>
          <p:cNvPicPr preferRelativeResize="0"/>
          <p:nvPr/>
        </p:nvPicPr>
        <p:blipFill rotWithShape="1">
          <a:blip r:embed="rId10">
            <a:alphaModFix/>
            <a:extLst>
              <a:ext uri="{BEBA8EAE-BF5A-486C-A8C5-ECC9F3942E4B}">
                <a14:imgProps xmlns:a14="http://schemas.microsoft.com/office/drawing/2010/main">
                  <a14:imgLayer r:embed="rId11">
                    <a14:imgEffect>
                      <a14:artisticPlasticWrap/>
                    </a14:imgEffect>
                  </a14:imgLayer>
                </a14:imgProps>
              </a:ext>
            </a:extLst>
          </a:blip>
          <a:srcRect t="11529" r="15110" b="8348"/>
          <a:stretch/>
        </p:blipFill>
        <p:spPr>
          <a:xfrm>
            <a:off x="3900362" y="379855"/>
            <a:ext cx="1204100" cy="1135823"/>
          </a:xfrm>
          <a:prstGeom prst="rect">
            <a:avLst/>
          </a:prstGeom>
          <a:noFill/>
          <a:ln>
            <a:noFill/>
          </a:ln>
        </p:spPr>
      </p:pic>
      <p:grpSp>
        <p:nvGrpSpPr>
          <p:cNvPr id="13" name="Google Shape;2427;p55">
            <a:extLst>
              <a:ext uri="{FF2B5EF4-FFF2-40B4-BE49-F238E27FC236}">
                <a16:creationId xmlns:a16="http://schemas.microsoft.com/office/drawing/2014/main" id="{EBBAA77D-CA7F-D159-897C-3779F5865E19}"/>
              </a:ext>
            </a:extLst>
          </p:cNvPr>
          <p:cNvGrpSpPr/>
          <p:nvPr/>
        </p:nvGrpSpPr>
        <p:grpSpPr>
          <a:xfrm rot="-9970482" flipH="1">
            <a:off x="4658534" y="1378196"/>
            <a:ext cx="1538352" cy="1561441"/>
            <a:chOff x="7374951" y="493051"/>
            <a:chExt cx="1769049" cy="1795600"/>
          </a:xfrm>
        </p:grpSpPr>
        <p:pic>
          <p:nvPicPr>
            <p:cNvPr id="14" name="Google Shape;2428;p55">
              <a:extLst>
                <a:ext uri="{FF2B5EF4-FFF2-40B4-BE49-F238E27FC236}">
                  <a16:creationId xmlns:a16="http://schemas.microsoft.com/office/drawing/2014/main" id="{42C6C7F5-6FC0-F5F9-DAE8-AEBB3D38777C}"/>
                </a:ext>
              </a:extLst>
            </p:cNvPr>
            <p:cNvPicPr preferRelativeResize="0"/>
            <p:nvPr/>
          </p:nvPicPr>
          <p:blipFill rotWithShape="1">
            <a:blip r:embed="rId8">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5" name="Google Shape;2429;p55">
              <a:extLst>
                <a:ext uri="{FF2B5EF4-FFF2-40B4-BE49-F238E27FC236}">
                  <a16:creationId xmlns:a16="http://schemas.microsoft.com/office/drawing/2014/main" id="{2F38DE8C-4E10-D059-8813-19412E7F5756}"/>
                </a:ext>
              </a:extLst>
            </p:cNvPr>
            <p:cNvGrpSpPr/>
            <p:nvPr/>
          </p:nvGrpSpPr>
          <p:grpSpPr>
            <a:xfrm>
              <a:off x="8164220" y="1199575"/>
              <a:ext cx="615289" cy="284475"/>
              <a:chOff x="1791515" y="444625"/>
              <a:chExt cx="963345" cy="284475"/>
            </a:xfrm>
          </p:grpSpPr>
          <p:sp>
            <p:nvSpPr>
              <p:cNvPr id="16" name="Google Shape;2430;p55">
                <a:extLst>
                  <a:ext uri="{FF2B5EF4-FFF2-40B4-BE49-F238E27FC236}">
                    <a16:creationId xmlns:a16="http://schemas.microsoft.com/office/drawing/2014/main" id="{0A59DDCF-7B1B-FB83-EF6A-1E97CC1A3272}"/>
                  </a:ext>
                </a:extLst>
              </p:cNvPr>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7" name="Google Shape;2431;p55">
                <a:extLst>
                  <a:ext uri="{FF2B5EF4-FFF2-40B4-BE49-F238E27FC236}">
                    <a16:creationId xmlns:a16="http://schemas.microsoft.com/office/drawing/2014/main" id="{E91B9486-EDB7-914A-6B41-F4F947873623}"/>
                  </a:ext>
                </a:extLst>
              </p:cNvPr>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18" name="Google Shape;2432;p55">
                <a:extLst>
                  <a:ext uri="{FF2B5EF4-FFF2-40B4-BE49-F238E27FC236}">
                    <a16:creationId xmlns:a16="http://schemas.microsoft.com/office/drawing/2014/main" id="{8EE0EF2F-F505-FE84-6D35-3F8377D9ADE2}"/>
                  </a:ext>
                </a:extLst>
              </p:cNvPr>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pic>
        <p:nvPicPr>
          <p:cNvPr id="19" name="Google Shape;1904;p41">
            <a:extLst>
              <a:ext uri="{FF2B5EF4-FFF2-40B4-BE49-F238E27FC236}">
                <a16:creationId xmlns:a16="http://schemas.microsoft.com/office/drawing/2014/main" id="{D2BE40B7-8F82-FD71-7AFF-E7FFE1044139}"/>
              </a:ext>
            </a:extLst>
          </p:cNvPr>
          <p:cNvPicPr preferRelativeResize="0"/>
          <p:nvPr/>
        </p:nvPicPr>
        <p:blipFill rotWithShape="1">
          <a:blip r:embed="rId3">
            <a:alphaModFix/>
          </a:blip>
          <a:srcRect t="4915"/>
          <a:stretch/>
        </p:blipFill>
        <p:spPr>
          <a:xfrm>
            <a:off x="1874189" y="-47043"/>
            <a:ext cx="1996701" cy="1898551"/>
          </a:xfrm>
          <a:prstGeom prst="rect">
            <a:avLst/>
          </a:prstGeom>
          <a:noFill/>
          <a:ln>
            <a:noFill/>
          </a:ln>
        </p:spPr>
      </p:pic>
      <p:grpSp>
        <p:nvGrpSpPr>
          <p:cNvPr id="20" name="Group 19">
            <a:extLst>
              <a:ext uri="{FF2B5EF4-FFF2-40B4-BE49-F238E27FC236}">
                <a16:creationId xmlns:a16="http://schemas.microsoft.com/office/drawing/2014/main" id="{7CE2D57F-9F6E-0542-995E-DAC744A28704}"/>
              </a:ext>
            </a:extLst>
          </p:cNvPr>
          <p:cNvGrpSpPr/>
          <p:nvPr/>
        </p:nvGrpSpPr>
        <p:grpSpPr>
          <a:xfrm>
            <a:off x="1345604" y="2042414"/>
            <a:ext cx="1996702" cy="1426355"/>
            <a:chOff x="2095342" y="31959"/>
            <a:chExt cx="3023848" cy="2160103"/>
          </a:xfrm>
        </p:grpSpPr>
        <p:pic>
          <p:nvPicPr>
            <p:cNvPr id="21" name="Google Shape;3463;p72">
              <a:extLst>
                <a:ext uri="{FF2B5EF4-FFF2-40B4-BE49-F238E27FC236}">
                  <a16:creationId xmlns:a16="http://schemas.microsoft.com/office/drawing/2014/main" id="{D94CD25C-4907-E6ED-AF7C-4EEF4D8B4016}"/>
                </a:ext>
              </a:extLst>
            </p:cNvPr>
            <p:cNvPicPr preferRelativeResize="0"/>
            <p:nvPr/>
          </p:nvPicPr>
          <p:blipFill rotWithShape="1">
            <a:blip r:embed="rId12">
              <a:alphaModFix/>
            </a:blip>
            <a:srcRect l="14738" t="10857" r="5808" b="20029"/>
            <a:stretch/>
          </p:blipFill>
          <p:spPr>
            <a:xfrm>
              <a:off x="2610784" y="31959"/>
              <a:ext cx="2484740" cy="2160103"/>
            </a:xfrm>
            <a:prstGeom prst="rect">
              <a:avLst/>
            </a:prstGeom>
            <a:noFill/>
            <a:ln>
              <a:noFill/>
            </a:ln>
          </p:spPr>
        </p:pic>
        <p:sp>
          <p:nvSpPr>
            <p:cNvPr id="22" name="Rectangle 21">
              <a:extLst>
                <a:ext uri="{FF2B5EF4-FFF2-40B4-BE49-F238E27FC236}">
                  <a16:creationId xmlns:a16="http://schemas.microsoft.com/office/drawing/2014/main" id="{A7F2EF96-E0F5-0E37-9043-A3F95D44CC58}"/>
                </a:ext>
              </a:extLst>
            </p:cNvPr>
            <p:cNvSpPr/>
            <p:nvPr/>
          </p:nvSpPr>
          <p:spPr>
            <a:xfrm>
              <a:off x="2095342" y="1567463"/>
              <a:ext cx="2198243" cy="230478"/>
            </a:xfrm>
            <a:prstGeom prst="rect">
              <a:avLst/>
            </a:prstGeom>
            <a:noFill/>
          </p:spPr>
          <p:txBody>
            <a:bodyPr wrap="square" lIns="91440" tIns="45720" rIns="91440" bIns="45720">
              <a:spAutoFit/>
            </a:bodyPr>
            <a:lstStyle/>
            <a:p>
              <a:pPr algn="ctr"/>
              <a:endParaRPr lang="en-US"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DF8125A4-5942-D27C-0A7A-969A14DD809E}"/>
                </a:ext>
              </a:extLst>
            </p:cNvPr>
            <p:cNvSpPr/>
            <p:nvPr/>
          </p:nvSpPr>
          <p:spPr>
            <a:xfrm>
              <a:off x="2920947" y="812389"/>
              <a:ext cx="2198243" cy="299622"/>
            </a:xfrm>
            <a:prstGeom prst="rect">
              <a:avLst/>
            </a:prstGeom>
            <a:noFill/>
          </p:spPr>
          <p:txBody>
            <a:bodyPr wrap="square" lIns="91440" tIns="45720" rIns="91440" bIns="45720">
              <a:spAutoFit/>
            </a:bodyPr>
            <a:lstStyle/>
            <a:p>
              <a:pPr algn="ctr"/>
              <a:endParaRPr lang="en-US" sz="2000"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endParaRPr>
            </a:p>
          </p:txBody>
        </p:sp>
      </p:grpSp>
      <p:pic>
        <p:nvPicPr>
          <p:cNvPr id="24" name="Google Shape;3460;p72">
            <a:extLst>
              <a:ext uri="{FF2B5EF4-FFF2-40B4-BE49-F238E27FC236}">
                <a16:creationId xmlns:a16="http://schemas.microsoft.com/office/drawing/2014/main" id="{E951B08E-E8B9-762B-4CCB-A0160DBF0AC0}"/>
              </a:ext>
            </a:extLst>
          </p:cNvPr>
          <p:cNvPicPr preferRelativeResize="0"/>
          <p:nvPr/>
        </p:nvPicPr>
        <p:blipFill rotWithShape="1">
          <a:blip r:embed="rId13">
            <a:alphaModFix/>
          </a:blip>
          <a:srcRect l="5942" t="23003" r="4827" b="22342"/>
          <a:stretch/>
        </p:blipFill>
        <p:spPr>
          <a:xfrm>
            <a:off x="5157956" y="3970786"/>
            <a:ext cx="1553175" cy="950773"/>
          </a:xfrm>
          <a:prstGeom prst="rect">
            <a:avLst/>
          </a:prstGeom>
          <a:noFill/>
          <a:ln>
            <a:noFill/>
          </a:ln>
        </p:spPr>
      </p:pic>
      <p:pic>
        <p:nvPicPr>
          <p:cNvPr id="25" name="Google Shape;1904;p41">
            <a:extLst>
              <a:ext uri="{FF2B5EF4-FFF2-40B4-BE49-F238E27FC236}">
                <a16:creationId xmlns:a16="http://schemas.microsoft.com/office/drawing/2014/main" id="{BFE8E1CF-8FC6-0878-CABD-7CCE95CE9BBD}"/>
              </a:ext>
            </a:extLst>
          </p:cNvPr>
          <p:cNvPicPr preferRelativeResize="0"/>
          <p:nvPr/>
        </p:nvPicPr>
        <p:blipFill rotWithShape="1">
          <a:blip r:embed="rId14">
            <a:alphaModFix amt="85000"/>
            <a:duotone>
              <a:prstClr val="black"/>
              <a:srgbClr val="B031F7">
                <a:tint val="45000"/>
                <a:satMod val="400000"/>
              </a:srgbClr>
            </a:duotone>
            <a:extLst>
              <a:ext uri="{BEBA8EAE-BF5A-486C-A8C5-ECC9F3942E4B}">
                <a14:imgProps xmlns:a14="http://schemas.microsoft.com/office/drawing/2010/main">
                  <a14:imgLayer r:embed="rId15">
                    <a14:imgEffect>
                      <a14:artisticPlasticWrap/>
                    </a14:imgEffect>
                  </a14:imgLayer>
                </a14:imgProps>
              </a:ext>
            </a:extLst>
          </a:blip>
          <a:srcRect t="4915"/>
          <a:stretch/>
        </p:blipFill>
        <p:spPr>
          <a:xfrm>
            <a:off x="3083560" y="1368789"/>
            <a:ext cx="1996701" cy="1898551"/>
          </a:xfrm>
          <a:prstGeom prst="rect">
            <a:avLst/>
          </a:prstGeom>
          <a:noFill/>
          <a:ln>
            <a:noFill/>
          </a:ln>
        </p:spPr>
      </p:pic>
      <p:pic>
        <p:nvPicPr>
          <p:cNvPr id="26" name="Google Shape;3464;p72">
            <a:extLst>
              <a:ext uri="{FF2B5EF4-FFF2-40B4-BE49-F238E27FC236}">
                <a16:creationId xmlns:a16="http://schemas.microsoft.com/office/drawing/2014/main" id="{B9829FB5-2287-2784-0453-F67EBF385BDA}"/>
              </a:ext>
            </a:extLst>
          </p:cNvPr>
          <p:cNvPicPr preferRelativeResize="0"/>
          <p:nvPr/>
        </p:nvPicPr>
        <p:blipFill rotWithShape="1">
          <a:blip r:embed="rId16">
            <a:alphaModFix/>
          </a:blip>
          <a:srcRect t="11529" r="15110" b="8348"/>
          <a:stretch/>
        </p:blipFill>
        <p:spPr>
          <a:xfrm>
            <a:off x="6727407" y="4116655"/>
            <a:ext cx="1204100" cy="11358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241" name="Freeform: Shape 2240">
            <a:extLst>
              <a:ext uri="{FF2B5EF4-FFF2-40B4-BE49-F238E27FC236}">
                <a16:creationId xmlns:a16="http://schemas.microsoft.com/office/drawing/2014/main" id="{AC80C090-803F-2560-BBC8-3E9FE9AEE172}"/>
              </a:ext>
            </a:extLst>
          </p:cNvPr>
          <p:cNvSpPr/>
          <p:nvPr/>
        </p:nvSpPr>
        <p:spPr>
          <a:xfrm>
            <a:off x="2288209" y="360622"/>
            <a:ext cx="4019533" cy="4551537"/>
          </a:xfrm>
          <a:custGeom>
            <a:avLst/>
            <a:gdLst>
              <a:gd name="connsiteX0" fmla="*/ 1299411 w 4019533"/>
              <a:gd name="connsiteY0" fmla="*/ 709863 h 4551537"/>
              <a:gd name="connsiteX1" fmla="*/ 1540042 w 4019533"/>
              <a:gd name="connsiteY1" fmla="*/ 625642 h 4551537"/>
              <a:gd name="connsiteX2" fmla="*/ 1672390 w 4019533"/>
              <a:gd name="connsiteY2" fmla="*/ 421106 h 4551537"/>
              <a:gd name="connsiteX3" fmla="*/ 1684421 w 4019533"/>
              <a:gd name="connsiteY3" fmla="*/ 288758 h 4551537"/>
              <a:gd name="connsiteX4" fmla="*/ 1756611 w 4019533"/>
              <a:gd name="connsiteY4" fmla="*/ 156411 h 4551537"/>
              <a:gd name="connsiteX5" fmla="*/ 1961148 w 4019533"/>
              <a:gd name="connsiteY5" fmla="*/ 12032 h 4551537"/>
              <a:gd name="connsiteX6" fmla="*/ 2021305 w 4019533"/>
              <a:gd name="connsiteY6" fmla="*/ 0 h 4551537"/>
              <a:gd name="connsiteX7" fmla="*/ 2189748 w 4019533"/>
              <a:gd name="connsiteY7" fmla="*/ 24063 h 4551537"/>
              <a:gd name="connsiteX8" fmla="*/ 2322095 w 4019533"/>
              <a:gd name="connsiteY8" fmla="*/ 156411 h 4551537"/>
              <a:gd name="connsiteX9" fmla="*/ 2442411 w 4019533"/>
              <a:gd name="connsiteY9" fmla="*/ 372979 h 4551537"/>
              <a:gd name="connsiteX10" fmla="*/ 2514600 w 4019533"/>
              <a:gd name="connsiteY10" fmla="*/ 553453 h 4551537"/>
              <a:gd name="connsiteX11" fmla="*/ 2719137 w 4019533"/>
              <a:gd name="connsiteY11" fmla="*/ 709863 h 4551537"/>
              <a:gd name="connsiteX12" fmla="*/ 2851484 w 4019533"/>
              <a:gd name="connsiteY12" fmla="*/ 890337 h 4551537"/>
              <a:gd name="connsiteX13" fmla="*/ 2923674 w 4019533"/>
              <a:gd name="connsiteY13" fmla="*/ 962527 h 4551537"/>
              <a:gd name="connsiteX14" fmla="*/ 3356811 w 4019533"/>
              <a:gd name="connsiteY14" fmla="*/ 1058779 h 4551537"/>
              <a:gd name="connsiteX15" fmla="*/ 3549316 w 4019533"/>
              <a:gd name="connsiteY15" fmla="*/ 1106906 h 4551537"/>
              <a:gd name="connsiteX16" fmla="*/ 3621505 w 4019533"/>
              <a:gd name="connsiteY16" fmla="*/ 1155032 h 4551537"/>
              <a:gd name="connsiteX17" fmla="*/ 3657600 w 4019533"/>
              <a:gd name="connsiteY17" fmla="*/ 1167063 h 4551537"/>
              <a:gd name="connsiteX18" fmla="*/ 3705726 w 4019533"/>
              <a:gd name="connsiteY18" fmla="*/ 1347537 h 4551537"/>
              <a:gd name="connsiteX19" fmla="*/ 3705726 w 4019533"/>
              <a:gd name="connsiteY19" fmla="*/ 1732548 h 4551537"/>
              <a:gd name="connsiteX20" fmla="*/ 3765884 w 4019533"/>
              <a:gd name="connsiteY20" fmla="*/ 1852863 h 4551537"/>
              <a:gd name="connsiteX21" fmla="*/ 3814011 w 4019533"/>
              <a:gd name="connsiteY21" fmla="*/ 1973179 h 4551537"/>
              <a:gd name="connsiteX22" fmla="*/ 3874169 w 4019533"/>
              <a:gd name="connsiteY22" fmla="*/ 2310063 h 4551537"/>
              <a:gd name="connsiteX23" fmla="*/ 3946358 w 4019533"/>
              <a:gd name="connsiteY23" fmla="*/ 2394284 h 4551537"/>
              <a:gd name="connsiteX24" fmla="*/ 4006516 w 4019533"/>
              <a:gd name="connsiteY24" fmla="*/ 2490537 h 4551537"/>
              <a:gd name="connsiteX25" fmla="*/ 4018548 w 4019533"/>
              <a:gd name="connsiteY25" fmla="*/ 2586790 h 4551537"/>
              <a:gd name="connsiteX26" fmla="*/ 3741821 w 4019533"/>
              <a:gd name="connsiteY26" fmla="*/ 2767263 h 4551537"/>
              <a:gd name="connsiteX27" fmla="*/ 3248526 w 4019533"/>
              <a:gd name="connsiteY27" fmla="*/ 2875548 h 4551537"/>
              <a:gd name="connsiteX28" fmla="*/ 3176337 w 4019533"/>
              <a:gd name="connsiteY28" fmla="*/ 2923674 h 4551537"/>
              <a:gd name="connsiteX29" fmla="*/ 3152274 w 4019533"/>
              <a:gd name="connsiteY29" fmla="*/ 3284621 h 4551537"/>
              <a:gd name="connsiteX30" fmla="*/ 2683042 w 4019533"/>
              <a:gd name="connsiteY30" fmla="*/ 3657600 h 4551537"/>
              <a:gd name="connsiteX31" fmla="*/ 2658979 w 4019533"/>
              <a:gd name="connsiteY31" fmla="*/ 3753853 h 4551537"/>
              <a:gd name="connsiteX32" fmla="*/ 2731169 w 4019533"/>
              <a:gd name="connsiteY32" fmla="*/ 3982453 h 4551537"/>
              <a:gd name="connsiteX33" fmla="*/ 2743200 w 4019533"/>
              <a:gd name="connsiteY33" fmla="*/ 4223084 h 4551537"/>
              <a:gd name="connsiteX34" fmla="*/ 2177716 w 4019533"/>
              <a:gd name="connsiteY34" fmla="*/ 4547937 h 4551537"/>
              <a:gd name="connsiteX35" fmla="*/ 1949116 w 4019533"/>
              <a:gd name="connsiteY35" fmla="*/ 4535906 h 4551537"/>
              <a:gd name="connsiteX36" fmla="*/ 1708484 w 4019533"/>
              <a:gd name="connsiteY36" fmla="*/ 4355432 h 4551537"/>
              <a:gd name="connsiteX37" fmla="*/ 1335505 w 4019533"/>
              <a:gd name="connsiteY37" fmla="*/ 4355432 h 4551537"/>
              <a:gd name="connsiteX38" fmla="*/ 1167063 w 4019533"/>
              <a:gd name="connsiteY38" fmla="*/ 4271211 h 4551537"/>
              <a:gd name="connsiteX39" fmla="*/ 782053 w 4019533"/>
              <a:gd name="connsiteY39" fmla="*/ 3862137 h 4551537"/>
              <a:gd name="connsiteX40" fmla="*/ 192505 w 4019533"/>
              <a:gd name="connsiteY40" fmla="*/ 3862137 h 4551537"/>
              <a:gd name="connsiteX41" fmla="*/ 72190 w 4019533"/>
              <a:gd name="connsiteY41" fmla="*/ 3729790 h 4551537"/>
              <a:gd name="connsiteX42" fmla="*/ 0 w 4019533"/>
              <a:gd name="connsiteY42" fmla="*/ 3501190 h 4551537"/>
              <a:gd name="connsiteX43" fmla="*/ 72190 w 4019533"/>
              <a:gd name="connsiteY43" fmla="*/ 3356811 h 4551537"/>
              <a:gd name="connsiteX44" fmla="*/ 288758 w 4019533"/>
              <a:gd name="connsiteY44" fmla="*/ 3200400 h 4551537"/>
              <a:gd name="connsiteX45" fmla="*/ 469232 w 4019533"/>
              <a:gd name="connsiteY45" fmla="*/ 3164306 h 4551537"/>
              <a:gd name="connsiteX46" fmla="*/ 553453 w 4019533"/>
              <a:gd name="connsiteY46" fmla="*/ 3140242 h 4551537"/>
              <a:gd name="connsiteX47" fmla="*/ 637674 w 4019533"/>
              <a:gd name="connsiteY47" fmla="*/ 3043990 h 4551537"/>
              <a:gd name="connsiteX48" fmla="*/ 577516 w 4019533"/>
              <a:gd name="connsiteY48" fmla="*/ 2598821 h 4551537"/>
              <a:gd name="connsiteX49" fmla="*/ 745958 w 4019533"/>
              <a:gd name="connsiteY49" fmla="*/ 2370221 h 4551537"/>
              <a:gd name="connsiteX50" fmla="*/ 1046748 w 4019533"/>
              <a:gd name="connsiteY50" fmla="*/ 2141621 h 4551537"/>
              <a:gd name="connsiteX51" fmla="*/ 1082842 w 4019533"/>
              <a:gd name="connsiteY51" fmla="*/ 2021306 h 4551537"/>
              <a:gd name="connsiteX52" fmla="*/ 866274 w 4019533"/>
              <a:gd name="connsiteY52" fmla="*/ 1491916 h 4551537"/>
              <a:gd name="connsiteX53" fmla="*/ 1022684 w 4019533"/>
              <a:gd name="connsiteY53" fmla="*/ 1203158 h 4551537"/>
              <a:gd name="connsiteX54" fmla="*/ 1239253 w 4019533"/>
              <a:gd name="connsiteY54" fmla="*/ 926432 h 4551537"/>
              <a:gd name="connsiteX55" fmla="*/ 1263316 w 4019533"/>
              <a:gd name="connsiteY55" fmla="*/ 830179 h 4551537"/>
              <a:gd name="connsiteX56" fmla="*/ 1299411 w 4019533"/>
              <a:gd name="connsiteY56" fmla="*/ 709863 h 455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19533" h="4551537">
                <a:moveTo>
                  <a:pt x="1299411" y="709863"/>
                </a:moveTo>
                <a:cubicBezTo>
                  <a:pt x="1345532" y="675773"/>
                  <a:pt x="1466933" y="668966"/>
                  <a:pt x="1540042" y="625642"/>
                </a:cubicBezTo>
                <a:cubicBezTo>
                  <a:pt x="1593961" y="593690"/>
                  <a:pt x="1644860" y="476166"/>
                  <a:pt x="1672390" y="421106"/>
                </a:cubicBezTo>
                <a:cubicBezTo>
                  <a:pt x="1676400" y="376990"/>
                  <a:pt x="1670990" y="330971"/>
                  <a:pt x="1684421" y="288758"/>
                </a:cubicBezTo>
                <a:cubicBezTo>
                  <a:pt x="1699657" y="240872"/>
                  <a:pt x="1725759" y="196077"/>
                  <a:pt x="1756611" y="156411"/>
                </a:cubicBezTo>
                <a:cubicBezTo>
                  <a:pt x="1800665" y="99770"/>
                  <a:pt x="1896249" y="39846"/>
                  <a:pt x="1961148" y="12032"/>
                </a:cubicBezTo>
                <a:cubicBezTo>
                  <a:pt x="1979944" y="3976"/>
                  <a:pt x="2001253" y="4011"/>
                  <a:pt x="2021305" y="0"/>
                </a:cubicBezTo>
                <a:cubicBezTo>
                  <a:pt x="2077453" y="8021"/>
                  <a:pt x="2136215" y="5326"/>
                  <a:pt x="2189748" y="24063"/>
                </a:cubicBezTo>
                <a:cubicBezTo>
                  <a:pt x="2225397" y="36540"/>
                  <a:pt x="2302488" y="127892"/>
                  <a:pt x="2322095" y="156411"/>
                </a:cubicBezTo>
                <a:cubicBezTo>
                  <a:pt x="2358656" y="209590"/>
                  <a:pt x="2414848" y="309977"/>
                  <a:pt x="2442411" y="372979"/>
                </a:cubicBezTo>
                <a:cubicBezTo>
                  <a:pt x="2454858" y="401429"/>
                  <a:pt x="2495644" y="523665"/>
                  <a:pt x="2514600" y="553453"/>
                </a:cubicBezTo>
                <a:cubicBezTo>
                  <a:pt x="2547560" y="605246"/>
                  <a:pt x="2711795" y="703745"/>
                  <a:pt x="2719137" y="709863"/>
                </a:cubicBezTo>
                <a:cubicBezTo>
                  <a:pt x="2778649" y="759457"/>
                  <a:pt x="2800915" y="834149"/>
                  <a:pt x="2851484" y="890337"/>
                </a:cubicBezTo>
                <a:cubicBezTo>
                  <a:pt x="2874249" y="915632"/>
                  <a:pt x="2891390" y="951766"/>
                  <a:pt x="2923674" y="962527"/>
                </a:cubicBezTo>
                <a:cubicBezTo>
                  <a:pt x="3063985" y="1009297"/>
                  <a:pt x="3213326" y="1022907"/>
                  <a:pt x="3356811" y="1058779"/>
                </a:cubicBezTo>
                <a:lnTo>
                  <a:pt x="3549316" y="1106906"/>
                </a:lnTo>
                <a:cubicBezTo>
                  <a:pt x="3573379" y="1122948"/>
                  <a:pt x="3596224" y="1140987"/>
                  <a:pt x="3621505" y="1155032"/>
                </a:cubicBezTo>
                <a:cubicBezTo>
                  <a:pt x="3632591" y="1161191"/>
                  <a:pt x="3650878" y="1156308"/>
                  <a:pt x="3657600" y="1167063"/>
                </a:cubicBezTo>
                <a:cubicBezTo>
                  <a:pt x="3664506" y="1178113"/>
                  <a:pt x="3704307" y="1341860"/>
                  <a:pt x="3705726" y="1347537"/>
                </a:cubicBezTo>
                <a:cubicBezTo>
                  <a:pt x="3686770" y="1508663"/>
                  <a:pt x="3661806" y="1575692"/>
                  <a:pt x="3705726" y="1732548"/>
                </a:cubicBezTo>
                <a:cubicBezTo>
                  <a:pt x="3717816" y="1775726"/>
                  <a:pt x="3749231" y="1811231"/>
                  <a:pt x="3765884" y="1852863"/>
                </a:cubicBezTo>
                <a:lnTo>
                  <a:pt x="3814011" y="1973179"/>
                </a:lnTo>
                <a:cubicBezTo>
                  <a:pt x="3834064" y="2085474"/>
                  <a:pt x="3839968" y="2201240"/>
                  <a:pt x="3874169" y="2310063"/>
                </a:cubicBezTo>
                <a:cubicBezTo>
                  <a:pt x="3885255" y="2345337"/>
                  <a:pt x="3924492" y="2364467"/>
                  <a:pt x="3946358" y="2394284"/>
                </a:cubicBezTo>
                <a:cubicBezTo>
                  <a:pt x="3968732" y="2424795"/>
                  <a:pt x="3986463" y="2458453"/>
                  <a:pt x="4006516" y="2490537"/>
                </a:cubicBezTo>
                <a:cubicBezTo>
                  <a:pt x="4010527" y="2522621"/>
                  <a:pt x="4023121" y="2554781"/>
                  <a:pt x="4018548" y="2586790"/>
                </a:cubicBezTo>
                <a:cubicBezTo>
                  <a:pt x="4000975" y="2709803"/>
                  <a:pt x="3817825" y="2738982"/>
                  <a:pt x="3741821" y="2767263"/>
                </a:cubicBezTo>
                <a:cubicBezTo>
                  <a:pt x="3485478" y="2862646"/>
                  <a:pt x="3493225" y="2848358"/>
                  <a:pt x="3248526" y="2875548"/>
                </a:cubicBezTo>
                <a:cubicBezTo>
                  <a:pt x="3224463" y="2891590"/>
                  <a:pt x="3189270" y="2897807"/>
                  <a:pt x="3176337" y="2923674"/>
                </a:cubicBezTo>
                <a:cubicBezTo>
                  <a:pt x="3117418" y="3041512"/>
                  <a:pt x="3243819" y="3167901"/>
                  <a:pt x="3152274" y="3284621"/>
                </a:cubicBezTo>
                <a:cubicBezTo>
                  <a:pt x="3028967" y="3441837"/>
                  <a:pt x="2683042" y="3657600"/>
                  <a:pt x="2683042" y="3657600"/>
                </a:cubicBezTo>
                <a:cubicBezTo>
                  <a:pt x="2675021" y="3689684"/>
                  <a:pt x="2658979" y="3720781"/>
                  <a:pt x="2658979" y="3753853"/>
                </a:cubicBezTo>
                <a:cubicBezTo>
                  <a:pt x="2658979" y="3820721"/>
                  <a:pt x="2708367" y="3925448"/>
                  <a:pt x="2731169" y="3982453"/>
                </a:cubicBezTo>
                <a:cubicBezTo>
                  <a:pt x="2736219" y="4010230"/>
                  <a:pt x="2780845" y="4183871"/>
                  <a:pt x="2743200" y="4223084"/>
                </a:cubicBezTo>
                <a:cubicBezTo>
                  <a:pt x="2595256" y="4377193"/>
                  <a:pt x="2365372" y="4461928"/>
                  <a:pt x="2177716" y="4547937"/>
                </a:cubicBezTo>
                <a:cubicBezTo>
                  <a:pt x="2101516" y="4543927"/>
                  <a:pt x="2019711" y="4564868"/>
                  <a:pt x="1949116" y="4535906"/>
                </a:cubicBezTo>
                <a:cubicBezTo>
                  <a:pt x="1856355" y="4497850"/>
                  <a:pt x="1708484" y="4355432"/>
                  <a:pt x="1708484" y="4355432"/>
                </a:cubicBezTo>
                <a:cubicBezTo>
                  <a:pt x="1590141" y="4365293"/>
                  <a:pt x="1451043" y="4383441"/>
                  <a:pt x="1335505" y="4355432"/>
                </a:cubicBezTo>
                <a:cubicBezTo>
                  <a:pt x="1274497" y="4340642"/>
                  <a:pt x="1223210" y="4299285"/>
                  <a:pt x="1167063" y="4271211"/>
                </a:cubicBezTo>
                <a:cubicBezTo>
                  <a:pt x="838247" y="3866514"/>
                  <a:pt x="1011115" y="3938491"/>
                  <a:pt x="782053" y="3862137"/>
                </a:cubicBezTo>
                <a:cubicBezTo>
                  <a:pt x="603315" y="3883586"/>
                  <a:pt x="371712" y="3935928"/>
                  <a:pt x="192505" y="3862137"/>
                </a:cubicBezTo>
                <a:cubicBezTo>
                  <a:pt x="137375" y="3839436"/>
                  <a:pt x="112295" y="3773906"/>
                  <a:pt x="72190" y="3729790"/>
                </a:cubicBezTo>
                <a:cubicBezTo>
                  <a:pt x="48127" y="3653590"/>
                  <a:pt x="0" y="3581099"/>
                  <a:pt x="0" y="3501190"/>
                </a:cubicBezTo>
                <a:cubicBezTo>
                  <a:pt x="0" y="3447383"/>
                  <a:pt x="34927" y="3395627"/>
                  <a:pt x="72190" y="3356811"/>
                </a:cubicBezTo>
                <a:cubicBezTo>
                  <a:pt x="133859" y="3292573"/>
                  <a:pt x="208631" y="3239249"/>
                  <a:pt x="288758" y="3200400"/>
                </a:cubicBezTo>
                <a:cubicBezTo>
                  <a:pt x="343961" y="3173635"/>
                  <a:pt x="409408" y="3177902"/>
                  <a:pt x="469232" y="3164306"/>
                </a:cubicBezTo>
                <a:cubicBezTo>
                  <a:pt x="497703" y="3157835"/>
                  <a:pt x="525379" y="3148263"/>
                  <a:pt x="553453" y="3140242"/>
                </a:cubicBezTo>
                <a:cubicBezTo>
                  <a:pt x="581527" y="3108158"/>
                  <a:pt x="625563" y="3084866"/>
                  <a:pt x="637674" y="3043990"/>
                </a:cubicBezTo>
                <a:cubicBezTo>
                  <a:pt x="692996" y="2857277"/>
                  <a:pt x="634652" y="2770229"/>
                  <a:pt x="577516" y="2598821"/>
                </a:cubicBezTo>
                <a:cubicBezTo>
                  <a:pt x="633663" y="2522621"/>
                  <a:pt x="681087" y="2439146"/>
                  <a:pt x="745958" y="2370221"/>
                </a:cubicBezTo>
                <a:cubicBezTo>
                  <a:pt x="874708" y="2233424"/>
                  <a:pt x="919703" y="2214219"/>
                  <a:pt x="1046748" y="2141621"/>
                </a:cubicBezTo>
                <a:cubicBezTo>
                  <a:pt x="1058779" y="2101516"/>
                  <a:pt x="1082842" y="2063177"/>
                  <a:pt x="1082842" y="2021306"/>
                </a:cubicBezTo>
                <a:cubicBezTo>
                  <a:pt x="1082842" y="1753114"/>
                  <a:pt x="1015661" y="1730935"/>
                  <a:pt x="866274" y="1491916"/>
                </a:cubicBezTo>
                <a:cubicBezTo>
                  <a:pt x="918411" y="1395663"/>
                  <a:pt x="959557" y="1292588"/>
                  <a:pt x="1022684" y="1203158"/>
                </a:cubicBezTo>
                <a:cubicBezTo>
                  <a:pt x="1401850" y="666006"/>
                  <a:pt x="925147" y="1509771"/>
                  <a:pt x="1239253" y="926432"/>
                </a:cubicBezTo>
                <a:cubicBezTo>
                  <a:pt x="1247274" y="894348"/>
                  <a:pt x="1261482" y="863200"/>
                  <a:pt x="1263316" y="830179"/>
                </a:cubicBezTo>
                <a:cubicBezTo>
                  <a:pt x="1265552" y="789936"/>
                  <a:pt x="1253290" y="743953"/>
                  <a:pt x="1299411" y="709863"/>
                </a:cubicBezTo>
                <a:close/>
              </a:path>
            </a:pathLst>
          </a:custGeom>
          <a:solidFill>
            <a:srgbClr val="C5C5FF">
              <a:alpha val="32000"/>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10" name="Google Shape;2310;p49"/>
          <p:cNvPicPr preferRelativeResize="0"/>
          <p:nvPr/>
        </p:nvPicPr>
        <p:blipFill rotWithShape="1">
          <a:blip r:embed="rId3">
            <a:alphaModFix/>
          </a:blip>
          <a:srcRect l="12492" t="18400" r="12342" b="12005"/>
          <a:stretch/>
        </p:blipFill>
        <p:spPr>
          <a:xfrm flipH="1">
            <a:off x="8543576" y="4202751"/>
            <a:ext cx="1004049" cy="929601"/>
          </a:xfrm>
          <a:prstGeom prst="rect">
            <a:avLst/>
          </a:prstGeom>
          <a:noFill/>
          <a:ln>
            <a:noFill/>
          </a:ln>
        </p:spPr>
      </p:pic>
      <p:sp>
        <p:nvSpPr>
          <p:cNvPr id="2311" name="Google Shape;2311;p49"/>
          <p:cNvSpPr/>
          <p:nvPr/>
        </p:nvSpPr>
        <p:spPr>
          <a:xfrm>
            <a:off x="1779501" y="2853364"/>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12" name="Google Shape;2312;p49"/>
          <p:cNvSpPr/>
          <p:nvPr/>
        </p:nvSpPr>
        <p:spPr>
          <a:xfrm>
            <a:off x="8148485" y="3516065"/>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313" name="Google Shape;2313;p49"/>
          <p:cNvPicPr preferRelativeResize="0"/>
          <p:nvPr/>
        </p:nvPicPr>
        <p:blipFill rotWithShape="1">
          <a:blip r:embed="rId4">
            <a:alphaModFix/>
          </a:blip>
          <a:srcRect t="6061" b="8687"/>
          <a:stretch/>
        </p:blipFill>
        <p:spPr>
          <a:xfrm rot="6313940">
            <a:off x="4654521" y="120882"/>
            <a:ext cx="1269401" cy="1143960"/>
          </a:xfrm>
          <a:prstGeom prst="rect">
            <a:avLst/>
          </a:prstGeom>
          <a:noFill/>
          <a:ln>
            <a:noFill/>
          </a:ln>
          <a:effectLst>
            <a:outerShdw blurRad="142875" dist="76200" dir="5400000" algn="bl" rotWithShape="0">
              <a:srgbClr val="0E6790">
                <a:alpha val="82000"/>
              </a:srgbClr>
            </a:outerShdw>
          </a:effectLst>
        </p:spPr>
      </p:pic>
      <p:pic>
        <p:nvPicPr>
          <p:cNvPr id="2314" name="Google Shape;2314;p49"/>
          <p:cNvPicPr preferRelativeResize="0"/>
          <p:nvPr/>
        </p:nvPicPr>
        <p:blipFill rotWithShape="1">
          <a:blip r:embed="rId3">
            <a:alphaModFix/>
          </a:blip>
          <a:srcRect l="12492" t="18400" r="12342" b="12005"/>
          <a:stretch/>
        </p:blipFill>
        <p:spPr>
          <a:xfrm flipH="1">
            <a:off x="-296353" y="539998"/>
            <a:ext cx="1235651" cy="1144026"/>
          </a:xfrm>
          <a:prstGeom prst="rect">
            <a:avLst/>
          </a:prstGeom>
          <a:noFill/>
          <a:ln>
            <a:noFill/>
          </a:ln>
        </p:spPr>
      </p:pic>
      <p:grpSp>
        <p:nvGrpSpPr>
          <p:cNvPr id="25" name="Group 24">
            <a:extLst>
              <a:ext uri="{FF2B5EF4-FFF2-40B4-BE49-F238E27FC236}">
                <a16:creationId xmlns:a16="http://schemas.microsoft.com/office/drawing/2014/main" id="{8EB87682-054E-9B3E-8D00-D73B165A956D}"/>
              </a:ext>
            </a:extLst>
          </p:cNvPr>
          <p:cNvGrpSpPr/>
          <p:nvPr/>
        </p:nvGrpSpPr>
        <p:grpSpPr>
          <a:xfrm>
            <a:off x="-266503" y="-248175"/>
            <a:ext cx="4028831" cy="2884566"/>
            <a:chOff x="2095342" y="31959"/>
            <a:chExt cx="3016984" cy="2160103"/>
          </a:xfrm>
          <a:effectLst>
            <a:glow rad="1511300">
              <a:schemeClr val="tx1">
                <a:lumMod val="40000"/>
                <a:lumOff val="60000"/>
                <a:alpha val="62000"/>
              </a:schemeClr>
            </a:glow>
          </a:effectLst>
        </p:grpSpPr>
        <p:pic>
          <p:nvPicPr>
            <p:cNvPr id="11" name="Google Shape;3463;p72">
              <a:extLst>
                <a:ext uri="{FF2B5EF4-FFF2-40B4-BE49-F238E27FC236}">
                  <a16:creationId xmlns:a16="http://schemas.microsoft.com/office/drawing/2014/main" id="{1F8EB33E-B341-39B1-D503-BE958E0A490A}"/>
                </a:ext>
              </a:extLst>
            </p:cNvPr>
            <p:cNvPicPr preferRelativeResize="0"/>
            <p:nvPr/>
          </p:nvPicPr>
          <p:blipFill rotWithShape="1">
            <a:blip r:embed="rId5">
              <a:alphaModFix/>
            </a:blip>
            <a:srcRect l="14738" t="10857" r="5808" b="20029"/>
            <a:stretch/>
          </p:blipFill>
          <p:spPr>
            <a:xfrm>
              <a:off x="2610784" y="31959"/>
              <a:ext cx="2484740" cy="2160103"/>
            </a:xfrm>
            <a:prstGeom prst="rect">
              <a:avLst/>
            </a:prstGeom>
            <a:noFill/>
            <a:ln>
              <a:noFill/>
            </a:ln>
          </p:spPr>
        </p:pic>
        <p:sp>
          <p:nvSpPr>
            <p:cNvPr id="16" name="Rectangle 15">
              <a:extLst>
                <a:ext uri="{FF2B5EF4-FFF2-40B4-BE49-F238E27FC236}">
                  <a16:creationId xmlns:a16="http://schemas.microsoft.com/office/drawing/2014/main" id="{4D14FC36-8693-854A-4005-98A372A0A06A}"/>
                </a:ext>
              </a:extLst>
            </p:cNvPr>
            <p:cNvSpPr/>
            <p:nvPr/>
          </p:nvSpPr>
          <p:spPr>
            <a:xfrm>
              <a:off x="2095342" y="1567463"/>
              <a:ext cx="2198243" cy="391813"/>
            </a:xfrm>
            <a:prstGeom prst="rect">
              <a:avLst/>
            </a:prstGeom>
            <a:noFill/>
          </p:spPr>
          <p:txBody>
            <a:bodyPr wrap="square" lIns="91440" tIns="45720" rIns="91440" bIns="45720">
              <a:spAutoFit/>
            </a:bodyPr>
            <a:lstStyle/>
            <a:p>
              <a:pPr algn="ctr"/>
              <a:r>
                <a:rPr lang="en-US" sz="2800" b="1"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rPr>
                <a:t>IMINT</a:t>
              </a:r>
              <a:endParaRPr lang="en-US" sz="2800"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7FC3970C-16CF-FFB4-6181-7965BA770E75}"/>
                </a:ext>
              </a:extLst>
            </p:cNvPr>
            <p:cNvSpPr/>
            <p:nvPr/>
          </p:nvSpPr>
          <p:spPr>
            <a:xfrm>
              <a:off x="2914083" y="789920"/>
              <a:ext cx="2198243" cy="484004"/>
            </a:xfrm>
            <a:prstGeom prst="rect">
              <a:avLst/>
            </a:prstGeom>
            <a:noFill/>
          </p:spPr>
          <p:txBody>
            <a:bodyPr wrap="square" lIns="91440" tIns="45720" rIns="91440" bIns="45720">
              <a:spAutoFit/>
            </a:bodyPr>
            <a:lstStyle/>
            <a:p>
              <a:pPr algn="ctr"/>
              <a:r>
                <a:rPr lang="en-US" sz="3600"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rPr>
                <a:t>GEOINT</a:t>
              </a:r>
            </a:p>
          </p:txBody>
        </p:sp>
      </p:grpSp>
      <p:grpSp>
        <p:nvGrpSpPr>
          <p:cNvPr id="23" name="Group 22">
            <a:extLst>
              <a:ext uri="{FF2B5EF4-FFF2-40B4-BE49-F238E27FC236}">
                <a16:creationId xmlns:a16="http://schemas.microsoft.com/office/drawing/2014/main" id="{76ACF737-4B6A-E14D-CE89-597A883A75AD}"/>
              </a:ext>
            </a:extLst>
          </p:cNvPr>
          <p:cNvGrpSpPr/>
          <p:nvPr/>
        </p:nvGrpSpPr>
        <p:grpSpPr>
          <a:xfrm>
            <a:off x="6245720" y="493696"/>
            <a:ext cx="3301905" cy="2573118"/>
            <a:chOff x="6254329" y="665528"/>
            <a:chExt cx="3301905" cy="2573118"/>
          </a:xfrm>
        </p:grpSpPr>
        <p:pic>
          <p:nvPicPr>
            <p:cNvPr id="9" name="Picture 8" descr="A blue and white striped ball&#10;&#10;Description automatically generated">
              <a:extLst>
                <a:ext uri="{FF2B5EF4-FFF2-40B4-BE49-F238E27FC236}">
                  <a16:creationId xmlns:a16="http://schemas.microsoft.com/office/drawing/2014/main" id="{91E135FF-9AF7-51AA-FBBB-3FF605302C53}"/>
                </a:ext>
              </a:extLst>
            </p:cNvPr>
            <p:cNvPicPr>
              <a:picLocks noChangeAspect="1"/>
            </p:cNvPicPr>
            <p:nvPr/>
          </p:nvPicPr>
          <p:blipFill rotWithShape="1">
            <a:blip r:embed="rId6"/>
            <a:srcRect l="15567" t="13664" r="11323" b="14892"/>
            <a:stretch/>
          </p:blipFill>
          <p:spPr>
            <a:xfrm>
              <a:off x="6309565" y="665528"/>
              <a:ext cx="2633120" cy="2573118"/>
            </a:xfrm>
            <a:prstGeom prst="rect">
              <a:avLst/>
            </a:prstGeom>
          </p:spPr>
        </p:pic>
        <p:sp>
          <p:nvSpPr>
            <p:cNvPr id="18" name="Rectangle 17">
              <a:extLst>
                <a:ext uri="{FF2B5EF4-FFF2-40B4-BE49-F238E27FC236}">
                  <a16:creationId xmlns:a16="http://schemas.microsoft.com/office/drawing/2014/main" id="{08DDFF85-38D3-A7A8-8F4C-423DE4CFD04F}"/>
                </a:ext>
              </a:extLst>
            </p:cNvPr>
            <p:cNvSpPr/>
            <p:nvPr/>
          </p:nvSpPr>
          <p:spPr>
            <a:xfrm>
              <a:off x="7357991" y="1511486"/>
              <a:ext cx="2198243" cy="461665"/>
            </a:xfrm>
            <a:prstGeom prst="rect">
              <a:avLst/>
            </a:prstGeom>
            <a:noFill/>
          </p:spPr>
          <p:txBody>
            <a:bodyPr wrap="square" lIns="91440" tIns="45720" rIns="91440" bIns="45720">
              <a:spAutoFit/>
            </a:bodyPr>
            <a:lstStyle/>
            <a:p>
              <a:pPr algn="ctr"/>
              <a:r>
                <a:rPr lang="en-US" sz="2400" b="1" cap="none" spc="0" dirty="0">
                  <a:ln w="9525">
                    <a:solidFill>
                      <a:schemeClr val="tx1"/>
                    </a:solidFill>
                    <a:prstDash val="solid"/>
                  </a:ln>
                  <a:solidFill>
                    <a:schemeClr val="accent6"/>
                  </a:solidFill>
                  <a:effectLst>
                    <a:outerShdw blurRad="12700" dist="38100" dir="2700000" algn="tl" rotWithShape="0">
                      <a:schemeClr val="bg1">
                        <a:lumMod val="50000"/>
                      </a:schemeClr>
                    </a:outerShdw>
                  </a:effectLst>
                </a:rPr>
                <a:t>SOCMINT</a:t>
              </a:r>
            </a:p>
          </p:txBody>
        </p:sp>
        <p:sp>
          <p:nvSpPr>
            <p:cNvPr id="21" name="Rectangle 20">
              <a:extLst>
                <a:ext uri="{FF2B5EF4-FFF2-40B4-BE49-F238E27FC236}">
                  <a16:creationId xmlns:a16="http://schemas.microsoft.com/office/drawing/2014/main" id="{CFD6E4DB-090B-5884-94B8-DD432CA0E44B}"/>
                </a:ext>
              </a:extLst>
            </p:cNvPr>
            <p:cNvSpPr/>
            <p:nvPr/>
          </p:nvSpPr>
          <p:spPr>
            <a:xfrm>
              <a:off x="6254329" y="2172778"/>
              <a:ext cx="2198243" cy="646331"/>
            </a:xfrm>
            <a:prstGeom prst="rect">
              <a:avLst/>
            </a:prstGeom>
            <a:noFill/>
          </p:spPr>
          <p:txBody>
            <a:bodyPr wrap="square" lIns="91440" tIns="45720" rIns="91440" bIns="45720">
              <a:spAutoFit/>
            </a:bodyPr>
            <a:lstStyle/>
            <a:p>
              <a:pPr algn="ctr"/>
              <a:r>
                <a:rPr lang="en-US" sz="3600"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rPr>
                <a:t>OSINT</a:t>
              </a:r>
            </a:p>
          </p:txBody>
        </p:sp>
      </p:grpSp>
      <p:grpSp>
        <p:nvGrpSpPr>
          <p:cNvPr id="24" name="Group 23">
            <a:extLst>
              <a:ext uri="{FF2B5EF4-FFF2-40B4-BE49-F238E27FC236}">
                <a16:creationId xmlns:a16="http://schemas.microsoft.com/office/drawing/2014/main" id="{DB620CCE-6933-475A-7872-B9F521E455F7}"/>
              </a:ext>
            </a:extLst>
          </p:cNvPr>
          <p:cNvGrpSpPr/>
          <p:nvPr/>
        </p:nvGrpSpPr>
        <p:grpSpPr>
          <a:xfrm>
            <a:off x="5352800" y="3308569"/>
            <a:ext cx="2198243" cy="1555475"/>
            <a:chOff x="5640916" y="3038019"/>
            <a:chExt cx="2198243" cy="1555475"/>
          </a:xfrm>
        </p:grpSpPr>
        <p:pic>
          <p:nvPicPr>
            <p:cNvPr id="15" name="Picture 14" descr="A blue and purple striped ball&#10;&#10;Description automatically generated">
              <a:extLst>
                <a:ext uri="{FF2B5EF4-FFF2-40B4-BE49-F238E27FC236}">
                  <a16:creationId xmlns:a16="http://schemas.microsoft.com/office/drawing/2014/main" id="{2D65E0E3-7502-15CE-354E-A0BC74CF4A78}"/>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FilmGrain/>
                      </a14:imgEffect>
                    </a14:imgLayer>
                  </a14:imgProps>
                </a:ext>
              </a:extLst>
            </a:blip>
            <a:srcRect l="28768" t="26602" r="28418" b="19318"/>
            <a:stretch/>
          </p:blipFill>
          <p:spPr>
            <a:xfrm>
              <a:off x="5893010" y="3038019"/>
              <a:ext cx="1641926" cy="1555475"/>
            </a:xfrm>
            <a:prstGeom prst="rect">
              <a:avLst/>
            </a:prstGeom>
            <a:effectLst>
              <a:glow rad="812800">
                <a:schemeClr val="accent2">
                  <a:alpha val="59000"/>
                </a:schemeClr>
              </a:glow>
            </a:effectLst>
          </p:spPr>
        </p:pic>
        <p:sp>
          <p:nvSpPr>
            <p:cNvPr id="22" name="Rectangle 21">
              <a:extLst>
                <a:ext uri="{FF2B5EF4-FFF2-40B4-BE49-F238E27FC236}">
                  <a16:creationId xmlns:a16="http://schemas.microsoft.com/office/drawing/2014/main" id="{98E5A8A8-21FF-65BF-517D-C262CCE7C061}"/>
                </a:ext>
              </a:extLst>
            </p:cNvPr>
            <p:cNvSpPr/>
            <p:nvPr/>
          </p:nvSpPr>
          <p:spPr>
            <a:xfrm>
              <a:off x="5640916" y="3518969"/>
              <a:ext cx="2198243" cy="461665"/>
            </a:xfrm>
            <a:prstGeom prst="rect">
              <a:avLst/>
            </a:prstGeom>
            <a:noFill/>
          </p:spPr>
          <p:txBody>
            <a:bodyPr wrap="square" lIns="91440" tIns="45720" rIns="91440" bIns="45720">
              <a:spAutoFit/>
            </a:bodyPr>
            <a:lstStyle/>
            <a:p>
              <a:pPr algn="ctr"/>
              <a:r>
                <a:rPr lang="en-US" sz="2400"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rPr>
                <a:t>HUMINT</a:t>
              </a:r>
              <a:endParaRPr lang="en-US" sz="3600"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endParaRPr>
            </a:p>
          </p:txBody>
        </p:sp>
      </p:grpSp>
      <p:pic>
        <p:nvPicPr>
          <p:cNvPr id="27" name="Google Shape;3464;p72">
            <a:extLst>
              <a:ext uri="{FF2B5EF4-FFF2-40B4-BE49-F238E27FC236}">
                <a16:creationId xmlns:a16="http://schemas.microsoft.com/office/drawing/2014/main" id="{929370DC-F6FD-90ED-8E26-860F884660AE}"/>
              </a:ext>
            </a:extLst>
          </p:cNvPr>
          <p:cNvPicPr preferRelativeResize="0"/>
          <p:nvPr/>
        </p:nvPicPr>
        <p:blipFill rotWithShape="1">
          <a:blip r:embed="rId9">
            <a:alphaModFix/>
            <a:extLst>
              <a:ext uri="{BEBA8EAE-BF5A-486C-A8C5-ECC9F3942E4B}">
                <a14:imgProps xmlns:a14="http://schemas.microsoft.com/office/drawing/2010/main">
                  <a14:imgLayer r:embed="rId10">
                    <a14:imgEffect>
                      <a14:artisticPlasticWrap/>
                    </a14:imgEffect>
                  </a14:imgLayer>
                </a14:imgProps>
              </a:ext>
            </a:extLst>
          </a:blip>
          <a:srcRect t="11529" r="15110" b="8348"/>
          <a:stretch/>
        </p:blipFill>
        <p:spPr>
          <a:xfrm>
            <a:off x="3322569" y="1890481"/>
            <a:ext cx="2041528" cy="1925766"/>
          </a:xfrm>
          <a:prstGeom prst="rect">
            <a:avLst/>
          </a:prstGeom>
          <a:noFill/>
          <a:ln>
            <a:noFill/>
          </a:ln>
        </p:spPr>
      </p:pic>
      <p:sp>
        <p:nvSpPr>
          <p:cNvPr id="37" name="TextBox 36">
            <a:extLst>
              <a:ext uri="{FF2B5EF4-FFF2-40B4-BE49-F238E27FC236}">
                <a16:creationId xmlns:a16="http://schemas.microsoft.com/office/drawing/2014/main" id="{3EAA64DA-D1D3-C2C2-E40F-0B4F1F5B2CBC}"/>
              </a:ext>
            </a:extLst>
          </p:cNvPr>
          <p:cNvSpPr txBox="1"/>
          <p:nvPr/>
        </p:nvSpPr>
        <p:spPr>
          <a:xfrm>
            <a:off x="3483871" y="2603964"/>
            <a:ext cx="1880226" cy="584775"/>
          </a:xfrm>
          <a:prstGeom prst="rect">
            <a:avLst/>
          </a:prstGeom>
          <a:noFill/>
        </p:spPr>
        <p:txBody>
          <a:bodyPr wrap="square">
            <a:spAutoFit/>
          </a:bodyPr>
          <a:lstStyle/>
          <a:p>
            <a:r>
              <a:rPr lang="en-US" sz="3200"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rPr>
              <a:t>MASINT</a:t>
            </a:r>
            <a:endParaRPr lang="en-AU" sz="3200" dirty="0"/>
          </a:p>
        </p:txBody>
      </p:sp>
      <p:grpSp>
        <p:nvGrpSpPr>
          <p:cNvPr id="38" name="Group 37">
            <a:extLst>
              <a:ext uri="{FF2B5EF4-FFF2-40B4-BE49-F238E27FC236}">
                <a16:creationId xmlns:a16="http://schemas.microsoft.com/office/drawing/2014/main" id="{AE85A586-9AD1-1D26-539E-ECBDC8CB1590}"/>
              </a:ext>
            </a:extLst>
          </p:cNvPr>
          <p:cNvGrpSpPr/>
          <p:nvPr/>
        </p:nvGrpSpPr>
        <p:grpSpPr>
          <a:xfrm>
            <a:off x="54102" y="3264344"/>
            <a:ext cx="1235671" cy="1050349"/>
            <a:chOff x="4286711" y="1227735"/>
            <a:chExt cx="1235671" cy="1050349"/>
          </a:xfrm>
          <a:effectLst>
            <a:glow rad="863600">
              <a:srgbClr val="00FF99">
                <a:alpha val="28000"/>
              </a:srgbClr>
            </a:glow>
          </a:effectLst>
        </p:grpSpPr>
        <p:pic>
          <p:nvPicPr>
            <p:cNvPr id="39" name="Google Shape;2305;p49">
              <a:extLst>
                <a:ext uri="{FF2B5EF4-FFF2-40B4-BE49-F238E27FC236}">
                  <a16:creationId xmlns:a16="http://schemas.microsoft.com/office/drawing/2014/main" id="{F03F7C6B-EBB4-6E74-5E94-E940B4F13DE4}"/>
                </a:ext>
              </a:extLst>
            </p:cNvPr>
            <p:cNvPicPr preferRelativeResize="0"/>
            <p:nvPr/>
          </p:nvPicPr>
          <p:blipFill rotWithShape="1">
            <a:blip r:embed="rId11">
              <a:alphaModFix/>
            </a:blip>
            <a:srcRect t="4915"/>
            <a:stretch/>
          </p:blipFill>
          <p:spPr>
            <a:xfrm flipH="1">
              <a:off x="4286711" y="1227735"/>
              <a:ext cx="1104652" cy="1050349"/>
            </a:xfrm>
            <a:prstGeom prst="rect">
              <a:avLst/>
            </a:prstGeom>
            <a:noFill/>
            <a:ln>
              <a:noFill/>
            </a:ln>
            <a:effectLst>
              <a:outerShdw blurRad="157163" dist="104775" dir="3180000" algn="bl" rotWithShape="0">
                <a:srgbClr val="0E6790">
                  <a:alpha val="62000"/>
                </a:srgbClr>
              </a:outerShdw>
            </a:effectLst>
          </p:spPr>
        </p:pic>
        <p:grpSp>
          <p:nvGrpSpPr>
            <p:cNvPr id="40" name="Google Shape;2306;p49">
              <a:extLst>
                <a:ext uri="{FF2B5EF4-FFF2-40B4-BE49-F238E27FC236}">
                  <a16:creationId xmlns:a16="http://schemas.microsoft.com/office/drawing/2014/main" id="{47013003-2C62-AAD1-DEC9-A3A1AFAA688B}"/>
                </a:ext>
              </a:extLst>
            </p:cNvPr>
            <p:cNvGrpSpPr/>
            <p:nvPr/>
          </p:nvGrpSpPr>
          <p:grpSpPr>
            <a:xfrm flipH="1">
              <a:off x="4286711" y="1664191"/>
              <a:ext cx="1235671" cy="445305"/>
              <a:chOff x="2011449" y="446025"/>
              <a:chExt cx="785500" cy="283075"/>
            </a:xfrm>
          </p:grpSpPr>
          <p:sp>
            <p:nvSpPr>
              <p:cNvPr id="41" name="Google Shape;2307;p49">
                <a:extLst>
                  <a:ext uri="{FF2B5EF4-FFF2-40B4-BE49-F238E27FC236}">
                    <a16:creationId xmlns:a16="http://schemas.microsoft.com/office/drawing/2014/main" id="{287AD8CF-1AFA-4597-6859-E170B0C459D6}"/>
                  </a:ext>
                </a:extLst>
              </p:cNvPr>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42" name="Google Shape;2308;p49">
                <a:extLst>
                  <a:ext uri="{FF2B5EF4-FFF2-40B4-BE49-F238E27FC236}">
                    <a16:creationId xmlns:a16="http://schemas.microsoft.com/office/drawing/2014/main" id="{BD9A8253-6834-FD2F-1436-D87C9FBCDEC7}"/>
                  </a:ext>
                </a:extLst>
              </p:cNvPr>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43" name="Google Shape;2309;p49">
                <a:extLst>
                  <a:ext uri="{FF2B5EF4-FFF2-40B4-BE49-F238E27FC236}">
                    <a16:creationId xmlns:a16="http://schemas.microsoft.com/office/drawing/2014/main" id="{8A74E4AC-0D5A-2CDB-175B-3B26272624B6}"/>
                  </a:ext>
                </a:extLst>
              </p:cNvPr>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dirty="0"/>
              </a:p>
            </p:txBody>
          </p:sp>
        </p:grpSp>
      </p:grpSp>
      <p:sp>
        <p:nvSpPr>
          <p:cNvPr id="44" name="TextBox 43">
            <a:extLst>
              <a:ext uri="{FF2B5EF4-FFF2-40B4-BE49-F238E27FC236}">
                <a16:creationId xmlns:a16="http://schemas.microsoft.com/office/drawing/2014/main" id="{F28ECCF9-6881-E172-6B02-C4A8AF271E01}"/>
              </a:ext>
            </a:extLst>
          </p:cNvPr>
          <p:cNvSpPr txBox="1"/>
          <p:nvPr/>
        </p:nvSpPr>
        <p:spPr>
          <a:xfrm>
            <a:off x="97833" y="3589463"/>
            <a:ext cx="1641926" cy="400110"/>
          </a:xfrm>
          <a:prstGeom prst="rect">
            <a:avLst/>
          </a:prstGeom>
          <a:noFill/>
        </p:spPr>
        <p:txBody>
          <a:bodyPr wrap="square">
            <a:spAutoFit/>
          </a:bodyPr>
          <a:lstStyle/>
          <a:p>
            <a:r>
              <a:rPr lang="en-US" sz="2000" b="1" cap="none" spc="0" dirty="0">
                <a:ln w="0">
                  <a:solidFill>
                    <a:schemeClr val="tx1">
                      <a:lumMod val="50000"/>
                    </a:schemeClr>
                  </a:solidFill>
                </a:ln>
                <a:solidFill>
                  <a:schemeClr val="bg1"/>
                </a:solidFill>
                <a:effectLst>
                  <a:glow rad="63500">
                    <a:schemeClr val="accent1">
                      <a:satMod val="175000"/>
                      <a:alpha val="40000"/>
                    </a:schemeClr>
                  </a:glow>
                  <a:outerShdw blurRad="38100" dist="19050" dir="2700000" algn="tl" rotWithShape="0">
                    <a:schemeClr val="dk1">
                      <a:alpha val="40000"/>
                    </a:schemeClr>
                  </a:outerShdw>
                </a:effectLst>
              </a:rPr>
              <a:t>SIGINT</a:t>
            </a:r>
            <a:endParaRPr lang="en-AU" sz="2000" dirty="0"/>
          </a:p>
        </p:txBody>
      </p:sp>
      <p:cxnSp>
        <p:nvCxnSpPr>
          <p:cNvPr id="48" name="Straight Connector 47">
            <a:extLst>
              <a:ext uri="{FF2B5EF4-FFF2-40B4-BE49-F238E27FC236}">
                <a16:creationId xmlns:a16="http://schemas.microsoft.com/office/drawing/2014/main" id="{DAE46D7B-18C1-B1F3-A097-D46B18E4F022}"/>
              </a:ext>
            </a:extLst>
          </p:cNvPr>
          <p:cNvCxnSpPr>
            <a:cxnSpLocks/>
            <a:stCxn id="27" idx="2"/>
          </p:cNvCxnSpPr>
          <p:nvPr/>
        </p:nvCxnSpPr>
        <p:spPr>
          <a:xfrm>
            <a:off x="4343333" y="3816247"/>
            <a:ext cx="0" cy="43147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791A5AB9-6ECE-905B-72FC-60A9084AA9C4}"/>
              </a:ext>
            </a:extLst>
          </p:cNvPr>
          <p:cNvCxnSpPr>
            <a:cxnSpLocks/>
          </p:cNvCxnSpPr>
          <p:nvPr/>
        </p:nvCxnSpPr>
        <p:spPr>
          <a:xfrm>
            <a:off x="4351220" y="1491241"/>
            <a:ext cx="0" cy="43147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CFA03E3A-216E-EB60-0075-5E5AA1F6D81E}"/>
              </a:ext>
            </a:extLst>
          </p:cNvPr>
          <p:cNvCxnSpPr>
            <a:cxnSpLocks/>
          </p:cNvCxnSpPr>
          <p:nvPr/>
        </p:nvCxnSpPr>
        <p:spPr>
          <a:xfrm flipH="1">
            <a:off x="4928870" y="1801319"/>
            <a:ext cx="256741" cy="33714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DA87AD03-6640-7B01-DB4A-6CEA54748CD6}"/>
              </a:ext>
            </a:extLst>
          </p:cNvPr>
          <p:cNvCxnSpPr>
            <a:cxnSpLocks/>
          </p:cNvCxnSpPr>
          <p:nvPr/>
        </p:nvCxnSpPr>
        <p:spPr>
          <a:xfrm flipH="1">
            <a:off x="3588678" y="3729515"/>
            <a:ext cx="264927" cy="302471"/>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F441065-5EB4-C9EF-F4D1-54910FC6CE16}"/>
              </a:ext>
            </a:extLst>
          </p:cNvPr>
          <p:cNvCxnSpPr>
            <a:cxnSpLocks/>
          </p:cNvCxnSpPr>
          <p:nvPr/>
        </p:nvCxnSpPr>
        <p:spPr>
          <a:xfrm>
            <a:off x="5289221" y="2896351"/>
            <a:ext cx="471219" cy="0"/>
          </a:xfrm>
          <a:prstGeom prst="line">
            <a:avLst/>
          </a:prstGeom>
        </p:spPr>
        <p:style>
          <a:lnRef idx="2">
            <a:schemeClr val="dk1"/>
          </a:lnRef>
          <a:fillRef idx="0">
            <a:schemeClr val="dk1"/>
          </a:fillRef>
          <a:effectRef idx="1">
            <a:schemeClr val="dk1"/>
          </a:effectRef>
          <a:fontRef idx="minor">
            <a:schemeClr val="tx1"/>
          </a:fontRef>
        </p:style>
      </p:cxnSp>
      <p:sp>
        <p:nvSpPr>
          <p:cNvPr id="60" name="TextBox 59">
            <a:extLst>
              <a:ext uri="{FF2B5EF4-FFF2-40B4-BE49-F238E27FC236}">
                <a16:creationId xmlns:a16="http://schemas.microsoft.com/office/drawing/2014/main" id="{85D20351-46A5-7DD6-AE2C-9DF1D6F35591}"/>
              </a:ext>
            </a:extLst>
          </p:cNvPr>
          <p:cNvSpPr txBox="1"/>
          <p:nvPr/>
        </p:nvSpPr>
        <p:spPr>
          <a:xfrm>
            <a:off x="3859289" y="1236928"/>
            <a:ext cx="1075266" cy="307777"/>
          </a:xfrm>
          <a:prstGeom prst="rect">
            <a:avLst/>
          </a:prstGeom>
          <a:noFill/>
          <a:effectLst>
            <a:glow rad="63500">
              <a:schemeClr val="accent1">
                <a:satMod val="175000"/>
                <a:alpha val="40000"/>
              </a:schemeClr>
            </a:glow>
          </a:effectLst>
        </p:spPr>
        <p:txBody>
          <a:bodyPr wrap="square" rtlCol="0">
            <a:spAutoFit/>
          </a:bodyPr>
          <a:lstStyle/>
          <a:p>
            <a:r>
              <a:rPr lang="en-US" b="1" dirty="0"/>
              <a:t>NUCLEAR</a:t>
            </a:r>
            <a:endParaRPr lang="en-AU" b="1" dirty="0"/>
          </a:p>
        </p:txBody>
      </p:sp>
      <p:sp>
        <p:nvSpPr>
          <p:cNvPr id="61" name="TextBox 60">
            <a:extLst>
              <a:ext uri="{FF2B5EF4-FFF2-40B4-BE49-F238E27FC236}">
                <a16:creationId xmlns:a16="http://schemas.microsoft.com/office/drawing/2014/main" id="{EF40ACF3-F499-163C-B6D0-DDCAD8BF7AEE}"/>
              </a:ext>
            </a:extLst>
          </p:cNvPr>
          <p:cNvSpPr txBox="1"/>
          <p:nvPr/>
        </p:nvSpPr>
        <p:spPr>
          <a:xfrm>
            <a:off x="4855236" y="1570486"/>
            <a:ext cx="1162435" cy="307777"/>
          </a:xfrm>
          <a:prstGeom prst="rect">
            <a:avLst/>
          </a:prstGeom>
          <a:noFill/>
        </p:spPr>
        <p:txBody>
          <a:bodyPr wrap="square" rtlCol="0">
            <a:spAutoFit/>
          </a:bodyPr>
          <a:lstStyle/>
          <a:p>
            <a:r>
              <a:rPr lang="en-US" b="1" dirty="0"/>
              <a:t>ACOUSTIC</a:t>
            </a:r>
            <a:endParaRPr lang="en-AU" b="1" dirty="0"/>
          </a:p>
        </p:txBody>
      </p:sp>
      <p:sp>
        <p:nvSpPr>
          <p:cNvPr id="62" name="TextBox 61">
            <a:extLst>
              <a:ext uri="{FF2B5EF4-FFF2-40B4-BE49-F238E27FC236}">
                <a16:creationId xmlns:a16="http://schemas.microsoft.com/office/drawing/2014/main" id="{B0C7376F-FC88-A637-AF4D-BDF986274A39}"/>
              </a:ext>
            </a:extLst>
          </p:cNvPr>
          <p:cNvSpPr txBox="1"/>
          <p:nvPr/>
        </p:nvSpPr>
        <p:spPr>
          <a:xfrm>
            <a:off x="5374403" y="2582465"/>
            <a:ext cx="1075266" cy="307777"/>
          </a:xfrm>
          <a:prstGeom prst="rect">
            <a:avLst/>
          </a:prstGeom>
          <a:noFill/>
        </p:spPr>
        <p:txBody>
          <a:bodyPr wrap="square" rtlCol="0">
            <a:spAutoFit/>
          </a:bodyPr>
          <a:lstStyle/>
          <a:p>
            <a:r>
              <a:rPr lang="en-US" b="1" dirty="0"/>
              <a:t>RADAR</a:t>
            </a:r>
            <a:endParaRPr lang="en-AU" b="1" dirty="0"/>
          </a:p>
        </p:txBody>
      </p:sp>
      <p:sp>
        <p:nvSpPr>
          <p:cNvPr id="63" name="TextBox 62">
            <a:extLst>
              <a:ext uri="{FF2B5EF4-FFF2-40B4-BE49-F238E27FC236}">
                <a16:creationId xmlns:a16="http://schemas.microsoft.com/office/drawing/2014/main" id="{5956907B-CE4F-9FDF-5E9E-02031FB0D4FA}"/>
              </a:ext>
            </a:extLst>
          </p:cNvPr>
          <p:cNvSpPr txBox="1"/>
          <p:nvPr/>
        </p:nvSpPr>
        <p:spPr>
          <a:xfrm>
            <a:off x="3691156" y="4247726"/>
            <a:ext cx="1304353" cy="307777"/>
          </a:xfrm>
          <a:prstGeom prst="rect">
            <a:avLst/>
          </a:prstGeom>
          <a:noFill/>
        </p:spPr>
        <p:txBody>
          <a:bodyPr wrap="square" rtlCol="0">
            <a:spAutoFit/>
          </a:bodyPr>
          <a:lstStyle/>
          <a:p>
            <a:r>
              <a:rPr lang="en-US" b="1" dirty="0"/>
              <a:t>TELEMETRY</a:t>
            </a:r>
            <a:endParaRPr lang="en-AU" b="1" dirty="0"/>
          </a:p>
        </p:txBody>
      </p:sp>
      <p:sp>
        <p:nvSpPr>
          <p:cNvPr id="2240" name="TextBox 2239">
            <a:extLst>
              <a:ext uri="{FF2B5EF4-FFF2-40B4-BE49-F238E27FC236}">
                <a16:creationId xmlns:a16="http://schemas.microsoft.com/office/drawing/2014/main" id="{FF1E3788-075C-1DB8-E3BC-21FCF0D2F70B}"/>
              </a:ext>
            </a:extLst>
          </p:cNvPr>
          <p:cNvSpPr txBox="1"/>
          <p:nvPr/>
        </p:nvSpPr>
        <p:spPr>
          <a:xfrm>
            <a:off x="2567600" y="3854246"/>
            <a:ext cx="1194728" cy="307777"/>
          </a:xfrm>
          <a:prstGeom prst="rect">
            <a:avLst/>
          </a:prstGeom>
          <a:noFill/>
        </p:spPr>
        <p:txBody>
          <a:bodyPr wrap="square" rtlCol="0">
            <a:spAutoFit/>
          </a:bodyPr>
          <a:lstStyle/>
          <a:p>
            <a:r>
              <a:rPr lang="en-US" b="1" dirty="0"/>
              <a:t>INFRARED</a:t>
            </a:r>
            <a:endParaRPr lang="en-AU" b="1" dirty="0"/>
          </a:p>
        </p:txBody>
      </p:sp>
      <p:grpSp>
        <p:nvGrpSpPr>
          <p:cNvPr id="2" name="Google Shape;2917;p71">
            <a:extLst>
              <a:ext uri="{FF2B5EF4-FFF2-40B4-BE49-F238E27FC236}">
                <a16:creationId xmlns:a16="http://schemas.microsoft.com/office/drawing/2014/main" id="{0F2F5706-869D-A745-78C6-CF12D1F466C1}"/>
              </a:ext>
            </a:extLst>
          </p:cNvPr>
          <p:cNvGrpSpPr/>
          <p:nvPr/>
        </p:nvGrpSpPr>
        <p:grpSpPr>
          <a:xfrm>
            <a:off x="2658245" y="1427054"/>
            <a:ext cx="247367" cy="446697"/>
            <a:chOff x="2434070" y="1422773"/>
            <a:chExt cx="247366" cy="446697"/>
          </a:xfrm>
          <a:solidFill>
            <a:schemeClr val="bg1"/>
          </a:solidFill>
        </p:grpSpPr>
        <p:sp>
          <p:nvSpPr>
            <p:cNvPr id="3" name="Google Shape;2918;p71">
              <a:extLst>
                <a:ext uri="{FF2B5EF4-FFF2-40B4-BE49-F238E27FC236}">
                  <a16:creationId xmlns:a16="http://schemas.microsoft.com/office/drawing/2014/main" id="{EA30DA2D-C088-021B-C762-AC9F42FEA685}"/>
                </a:ext>
              </a:extLst>
            </p:cNvPr>
            <p:cNvSpPr/>
            <p:nvPr/>
          </p:nvSpPr>
          <p:spPr>
            <a:xfrm>
              <a:off x="2544038" y="1821224"/>
              <a:ext cx="27402" cy="13117"/>
            </a:xfrm>
            <a:custGeom>
              <a:avLst/>
              <a:gdLst/>
              <a:ahLst/>
              <a:cxnLst/>
              <a:rect l="l" t="t" r="r" b="b"/>
              <a:pathLst>
                <a:path w="915" h="438" extrusionOk="0">
                  <a:moveTo>
                    <a:pt x="219" y="1"/>
                  </a:moveTo>
                  <a:cubicBezTo>
                    <a:pt x="99" y="1"/>
                    <a:pt x="0" y="98"/>
                    <a:pt x="0" y="218"/>
                  </a:cubicBezTo>
                  <a:cubicBezTo>
                    <a:pt x="0" y="339"/>
                    <a:pt x="99" y="437"/>
                    <a:pt x="219" y="437"/>
                  </a:cubicBezTo>
                  <a:lnTo>
                    <a:pt x="696" y="437"/>
                  </a:lnTo>
                  <a:cubicBezTo>
                    <a:pt x="816" y="437"/>
                    <a:pt x="915" y="339"/>
                    <a:pt x="915" y="218"/>
                  </a:cubicBezTo>
                  <a:cubicBezTo>
                    <a:pt x="915" y="98"/>
                    <a:pt x="816" y="1"/>
                    <a:pt x="696" y="1"/>
                  </a:cubicBezTo>
                  <a:close/>
                </a:path>
              </a:pathLst>
            </a:custGeom>
            <a:grpFill/>
            <a:ln>
              <a:noFill/>
            </a:ln>
          </p:spPr>
          <p:txBody>
            <a:bodyPr spcFirstLastPara="1" wrap="square" lIns="91425" tIns="91425" rIns="91425" bIns="91425" anchor="ctr" anchorCtr="0">
              <a:noAutofit/>
            </a:bodyPr>
            <a:lstStyle/>
            <a:p>
              <a:endParaRPr/>
            </a:p>
          </p:txBody>
        </p:sp>
        <p:sp>
          <p:nvSpPr>
            <p:cNvPr id="4" name="Google Shape;2919;p71">
              <a:extLst>
                <a:ext uri="{FF2B5EF4-FFF2-40B4-BE49-F238E27FC236}">
                  <a16:creationId xmlns:a16="http://schemas.microsoft.com/office/drawing/2014/main" id="{1A5F7EF3-567E-2CAF-8DD7-697B0778CF67}"/>
                </a:ext>
              </a:extLst>
            </p:cNvPr>
            <p:cNvSpPr/>
            <p:nvPr/>
          </p:nvSpPr>
          <p:spPr>
            <a:xfrm>
              <a:off x="2434070" y="1422773"/>
              <a:ext cx="247366" cy="446697"/>
            </a:xfrm>
            <a:custGeom>
              <a:avLst/>
              <a:gdLst/>
              <a:ahLst/>
              <a:cxnLst/>
              <a:rect l="l" t="t" r="r" b="b"/>
              <a:pathLst>
                <a:path w="8260" h="14916" extrusionOk="0">
                  <a:moveTo>
                    <a:pt x="7821" y="2363"/>
                  </a:moveTo>
                  <a:lnTo>
                    <a:pt x="7821" y="6958"/>
                  </a:lnTo>
                  <a:lnTo>
                    <a:pt x="5332" y="4979"/>
                  </a:lnTo>
                  <a:lnTo>
                    <a:pt x="7821" y="2363"/>
                  </a:lnTo>
                  <a:close/>
                  <a:moveTo>
                    <a:pt x="438" y="2751"/>
                  </a:moveTo>
                  <a:lnTo>
                    <a:pt x="6024" y="7195"/>
                  </a:lnTo>
                  <a:lnTo>
                    <a:pt x="1647" y="12132"/>
                  </a:lnTo>
                  <a:lnTo>
                    <a:pt x="438" y="12132"/>
                  </a:lnTo>
                  <a:lnTo>
                    <a:pt x="438" y="2751"/>
                  </a:lnTo>
                  <a:close/>
                  <a:moveTo>
                    <a:pt x="7182" y="441"/>
                  </a:moveTo>
                  <a:cubicBezTo>
                    <a:pt x="7367" y="441"/>
                    <a:pt x="7534" y="520"/>
                    <a:pt x="7652" y="648"/>
                  </a:cubicBezTo>
                  <a:lnTo>
                    <a:pt x="6614" y="1738"/>
                  </a:lnTo>
                  <a:cubicBezTo>
                    <a:pt x="6530" y="1825"/>
                    <a:pt x="6534" y="1964"/>
                    <a:pt x="6622" y="2047"/>
                  </a:cubicBezTo>
                  <a:cubicBezTo>
                    <a:pt x="6664" y="2087"/>
                    <a:pt x="6718" y="2107"/>
                    <a:pt x="6772" y="2107"/>
                  </a:cubicBezTo>
                  <a:cubicBezTo>
                    <a:pt x="6830" y="2107"/>
                    <a:pt x="6888" y="2084"/>
                    <a:pt x="6931" y="2039"/>
                  </a:cubicBezTo>
                  <a:lnTo>
                    <a:pt x="7817" y="1106"/>
                  </a:lnTo>
                  <a:lnTo>
                    <a:pt x="7817" y="1729"/>
                  </a:lnTo>
                  <a:lnTo>
                    <a:pt x="7821" y="1729"/>
                  </a:lnTo>
                  <a:lnTo>
                    <a:pt x="4850" y="4849"/>
                  </a:lnTo>
                  <a:cubicBezTo>
                    <a:pt x="4809" y="4894"/>
                    <a:pt x="4787" y="4954"/>
                    <a:pt x="4791" y="5015"/>
                  </a:cubicBezTo>
                  <a:cubicBezTo>
                    <a:pt x="4795" y="5077"/>
                    <a:pt x="4824" y="5134"/>
                    <a:pt x="4873" y="5171"/>
                  </a:cubicBezTo>
                  <a:lnTo>
                    <a:pt x="7821" y="7516"/>
                  </a:lnTo>
                  <a:lnTo>
                    <a:pt x="7821" y="8067"/>
                  </a:lnTo>
                  <a:lnTo>
                    <a:pt x="7157" y="7538"/>
                  </a:lnTo>
                  <a:cubicBezTo>
                    <a:pt x="7116" y="7507"/>
                    <a:pt x="7068" y="7491"/>
                    <a:pt x="7021" y="7491"/>
                  </a:cubicBezTo>
                  <a:cubicBezTo>
                    <a:pt x="6960" y="7491"/>
                    <a:pt x="6901" y="7516"/>
                    <a:pt x="6857" y="7564"/>
                  </a:cubicBezTo>
                  <a:lnTo>
                    <a:pt x="2807" y="12134"/>
                  </a:lnTo>
                  <a:lnTo>
                    <a:pt x="2231" y="12134"/>
                  </a:lnTo>
                  <a:lnTo>
                    <a:pt x="6504" y="7313"/>
                  </a:lnTo>
                  <a:cubicBezTo>
                    <a:pt x="6543" y="7269"/>
                    <a:pt x="6563" y="7209"/>
                    <a:pt x="6558" y="7150"/>
                  </a:cubicBezTo>
                  <a:cubicBezTo>
                    <a:pt x="6553" y="7090"/>
                    <a:pt x="6522" y="7035"/>
                    <a:pt x="6476" y="6998"/>
                  </a:cubicBezTo>
                  <a:lnTo>
                    <a:pt x="438" y="2194"/>
                  </a:lnTo>
                  <a:lnTo>
                    <a:pt x="438" y="1645"/>
                  </a:lnTo>
                  <a:lnTo>
                    <a:pt x="4191" y="4631"/>
                  </a:lnTo>
                  <a:cubicBezTo>
                    <a:pt x="4231" y="4663"/>
                    <a:pt x="4279" y="4678"/>
                    <a:pt x="4327" y="4678"/>
                  </a:cubicBezTo>
                  <a:cubicBezTo>
                    <a:pt x="4385" y="4678"/>
                    <a:pt x="4443" y="4655"/>
                    <a:pt x="4486" y="4611"/>
                  </a:cubicBezTo>
                  <a:lnTo>
                    <a:pt x="6235" y="2772"/>
                  </a:lnTo>
                  <a:cubicBezTo>
                    <a:pt x="6318" y="2685"/>
                    <a:pt x="6314" y="2546"/>
                    <a:pt x="6226" y="2463"/>
                  </a:cubicBezTo>
                  <a:cubicBezTo>
                    <a:pt x="6185" y="2423"/>
                    <a:pt x="6131" y="2403"/>
                    <a:pt x="6077" y="2403"/>
                  </a:cubicBezTo>
                  <a:cubicBezTo>
                    <a:pt x="6019" y="2403"/>
                    <a:pt x="5961" y="2426"/>
                    <a:pt x="5918" y="2472"/>
                  </a:cubicBezTo>
                  <a:lnTo>
                    <a:pt x="4306" y="4164"/>
                  </a:lnTo>
                  <a:lnTo>
                    <a:pt x="437" y="1086"/>
                  </a:lnTo>
                  <a:lnTo>
                    <a:pt x="437" y="1077"/>
                  </a:lnTo>
                  <a:cubicBezTo>
                    <a:pt x="437" y="725"/>
                    <a:pt x="723" y="441"/>
                    <a:pt x="1073" y="441"/>
                  </a:cubicBezTo>
                  <a:close/>
                  <a:moveTo>
                    <a:pt x="7047" y="8009"/>
                  </a:moveTo>
                  <a:lnTo>
                    <a:pt x="7821" y="8625"/>
                  </a:lnTo>
                  <a:lnTo>
                    <a:pt x="7821" y="12134"/>
                  </a:lnTo>
                  <a:lnTo>
                    <a:pt x="3391" y="12134"/>
                  </a:lnTo>
                  <a:lnTo>
                    <a:pt x="7047" y="8009"/>
                  </a:lnTo>
                  <a:close/>
                  <a:moveTo>
                    <a:pt x="7822" y="12571"/>
                  </a:moveTo>
                  <a:lnTo>
                    <a:pt x="7822" y="13841"/>
                  </a:lnTo>
                  <a:lnTo>
                    <a:pt x="7821" y="13841"/>
                  </a:lnTo>
                  <a:cubicBezTo>
                    <a:pt x="7821" y="14192"/>
                    <a:pt x="7534" y="14478"/>
                    <a:pt x="7184" y="14478"/>
                  </a:cubicBezTo>
                  <a:lnTo>
                    <a:pt x="1076" y="14478"/>
                  </a:lnTo>
                  <a:cubicBezTo>
                    <a:pt x="725" y="14478"/>
                    <a:pt x="439" y="14191"/>
                    <a:pt x="439" y="13841"/>
                  </a:cubicBezTo>
                  <a:lnTo>
                    <a:pt x="439" y="12837"/>
                  </a:lnTo>
                  <a:lnTo>
                    <a:pt x="439" y="12571"/>
                  </a:lnTo>
                  <a:close/>
                  <a:moveTo>
                    <a:pt x="1076" y="0"/>
                  </a:moveTo>
                  <a:cubicBezTo>
                    <a:pt x="483" y="0"/>
                    <a:pt x="1" y="484"/>
                    <a:pt x="1" y="1076"/>
                  </a:cubicBezTo>
                  <a:lnTo>
                    <a:pt x="1" y="13841"/>
                  </a:lnTo>
                  <a:cubicBezTo>
                    <a:pt x="1" y="14433"/>
                    <a:pt x="484" y="14915"/>
                    <a:pt x="1076" y="14915"/>
                  </a:cubicBezTo>
                  <a:lnTo>
                    <a:pt x="7184" y="14915"/>
                  </a:lnTo>
                  <a:cubicBezTo>
                    <a:pt x="7777" y="14915"/>
                    <a:pt x="8259" y="14433"/>
                    <a:pt x="8259" y="13841"/>
                  </a:cubicBezTo>
                  <a:lnTo>
                    <a:pt x="8259" y="1076"/>
                  </a:lnTo>
                  <a:cubicBezTo>
                    <a:pt x="8258" y="483"/>
                    <a:pt x="7777" y="0"/>
                    <a:pt x="7184" y="0"/>
                  </a:cubicBezTo>
                  <a:close/>
                </a:path>
              </a:pathLst>
            </a:custGeom>
            <a:grpFill/>
            <a:ln>
              <a:noFill/>
            </a:ln>
          </p:spPr>
          <p:txBody>
            <a:bodyPr spcFirstLastPara="1" wrap="square" lIns="91425" tIns="91425" rIns="91425" bIns="91425" anchor="ctr" anchorCtr="0">
              <a:noAutofit/>
            </a:bodyPr>
            <a:lstStyle/>
            <a:p>
              <a:endParaRPr/>
            </a:p>
          </p:txBody>
        </p:sp>
        <p:sp>
          <p:nvSpPr>
            <p:cNvPr id="5" name="Google Shape;2920;p71">
              <a:extLst>
                <a:ext uri="{FF2B5EF4-FFF2-40B4-BE49-F238E27FC236}">
                  <a16:creationId xmlns:a16="http://schemas.microsoft.com/office/drawing/2014/main" id="{5F3FEF75-DE6C-B322-ADFC-A3C4FD0C5306}"/>
                </a:ext>
              </a:extLst>
            </p:cNvPr>
            <p:cNvSpPr/>
            <p:nvPr/>
          </p:nvSpPr>
          <p:spPr>
            <a:xfrm>
              <a:off x="2459855" y="1590718"/>
              <a:ext cx="102570" cy="131080"/>
            </a:xfrm>
            <a:custGeom>
              <a:avLst/>
              <a:gdLst/>
              <a:ahLst/>
              <a:cxnLst/>
              <a:rect l="l" t="t" r="r" b="b"/>
              <a:pathLst>
                <a:path w="3425" h="4377" extrusionOk="0">
                  <a:moveTo>
                    <a:pt x="1719" y="1"/>
                  </a:moveTo>
                  <a:cubicBezTo>
                    <a:pt x="1548" y="1"/>
                    <a:pt x="1374" y="25"/>
                    <a:pt x="1205" y="76"/>
                  </a:cubicBezTo>
                  <a:cubicBezTo>
                    <a:pt x="635" y="246"/>
                    <a:pt x="221" y="679"/>
                    <a:pt x="71" y="1263"/>
                  </a:cubicBezTo>
                  <a:cubicBezTo>
                    <a:pt x="11" y="1493"/>
                    <a:pt x="1" y="1724"/>
                    <a:pt x="37" y="1950"/>
                  </a:cubicBezTo>
                  <a:cubicBezTo>
                    <a:pt x="136" y="2542"/>
                    <a:pt x="491" y="2966"/>
                    <a:pt x="835" y="3376"/>
                  </a:cubicBezTo>
                  <a:cubicBezTo>
                    <a:pt x="1060" y="3641"/>
                    <a:pt x="1271" y="3891"/>
                    <a:pt x="1407" y="4179"/>
                  </a:cubicBezTo>
                  <a:cubicBezTo>
                    <a:pt x="1465" y="4300"/>
                    <a:pt x="1583" y="4377"/>
                    <a:pt x="1718" y="4377"/>
                  </a:cubicBezTo>
                  <a:cubicBezTo>
                    <a:pt x="1853" y="4377"/>
                    <a:pt x="1972" y="4300"/>
                    <a:pt x="2030" y="4179"/>
                  </a:cubicBezTo>
                  <a:cubicBezTo>
                    <a:pt x="2166" y="3891"/>
                    <a:pt x="2376" y="3641"/>
                    <a:pt x="2598" y="3376"/>
                  </a:cubicBezTo>
                  <a:cubicBezTo>
                    <a:pt x="2942" y="2966"/>
                    <a:pt x="3298" y="2542"/>
                    <a:pt x="3396" y="1950"/>
                  </a:cubicBezTo>
                  <a:cubicBezTo>
                    <a:pt x="3423" y="1787"/>
                    <a:pt x="3424" y="1619"/>
                    <a:pt x="3400" y="1452"/>
                  </a:cubicBezTo>
                  <a:cubicBezTo>
                    <a:pt x="3384" y="1343"/>
                    <a:pt x="3290" y="1264"/>
                    <a:pt x="3183" y="1264"/>
                  </a:cubicBezTo>
                  <a:cubicBezTo>
                    <a:pt x="3173" y="1264"/>
                    <a:pt x="3163" y="1264"/>
                    <a:pt x="3152" y="1266"/>
                  </a:cubicBezTo>
                  <a:cubicBezTo>
                    <a:pt x="3034" y="1284"/>
                    <a:pt x="2950" y="1395"/>
                    <a:pt x="2967" y="1514"/>
                  </a:cubicBezTo>
                  <a:cubicBezTo>
                    <a:pt x="2985" y="1636"/>
                    <a:pt x="2984" y="1761"/>
                    <a:pt x="2964" y="1878"/>
                  </a:cubicBezTo>
                  <a:cubicBezTo>
                    <a:pt x="2885" y="2353"/>
                    <a:pt x="2584" y="2713"/>
                    <a:pt x="2263" y="3094"/>
                  </a:cubicBezTo>
                  <a:cubicBezTo>
                    <a:pt x="2069" y="3324"/>
                    <a:pt x="1871" y="3560"/>
                    <a:pt x="1717" y="3831"/>
                  </a:cubicBezTo>
                  <a:cubicBezTo>
                    <a:pt x="1564" y="3562"/>
                    <a:pt x="1363" y="3324"/>
                    <a:pt x="1169" y="3094"/>
                  </a:cubicBezTo>
                  <a:cubicBezTo>
                    <a:pt x="849" y="2713"/>
                    <a:pt x="547" y="2352"/>
                    <a:pt x="468" y="1878"/>
                  </a:cubicBezTo>
                  <a:cubicBezTo>
                    <a:pt x="441" y="1714"/>
                    <a:pt x="451" y="1542"/>
                    <a:pt x="494" y="1370"/>
                  </a:cubicBezTo>
                  <a:cubicBezTo>
                    <a:pt x="604" y="939"/>
                    <a:pt x="910" y="620"/>
                    <a:pt x="1330" y="495"/>
                  </a:cubicBezTo>
                  <a:cubicBezTo>
                    <a:pt x="1455" y="457"/>
                    <a:pt x="1584" y="439"/>
                    <a:pt x="1713" y="439"/>
                  </a:cubicBezTo>
                  <a:cubicBezTo>
                    <a:pt x="2034" y="439"/>
                    <a:pt x="2350" y="552"/>
                    <a:pt x="2580" y="761"/>
                  </a:cubicBezTo>
                  <a:cubicBezTo>
                    <a:pt x="2622" y="799"/>
                    <a:pt x="2674" y="818"/>
                    <a:pt x="2727" y="818"/>
                  </a:cubicBezTo>
                  <a:cubicBezTo>
                    <a:pt x="2786" y="818"/>
                    <a:pt x="2845" y="794"/>
                    <a:pt x="2889" y="747"/>
                  </a:cubicBezTo>
                  <a:cubicBezTo>
                    <a:pt x="2969" y="658"/>
                    <a:pt x="2963" y="520"/>
                    <a:pt x="2874" y="438"/>
                  </a:cubicBezTo>
                  <a:cubicBezTo>
                    <a:pt x="2561" y="153"/>
                    <a:pt x="2146" y="1"/>
                    <a:pt x="1719" y="1"/>
                  </a:cubicBezTo>
                  <a:close/>
                </a:path>
              </a:pathLst>
            </a:custGeom>
            <a:grpFill/>
            <a:ln>
              <a:noFill/>
            </a:ln>
          </p:spPr>
          <p:txBody>
            <a:bodyPr spcFirstLastPara="1" wrap="square" lIns="91425" tIns="91425" rIns="91425" bIns="91425" anchor="ctr" anchorCtr="0">
              <a:noAutofit/>
            </a:bodyPr>
            <a:lstStyle/>
            <a:p>
              <a:endParaRPr/>
            </a:p>
          </p:txBody>
        </p:sp>
        <p:sp>
          <p:nvSpPr>
            <p:cNvPr id="6" name="Google Shape;2921;p71">
              <a:extLst>
                <a:ext uri="{FF2B5EF4-FFF2-40B4-BE49-F238E27FC236}">
                  <a16:creationId xmlns:a16="http://schemas.microsoft.com/office/drawing/2014/main" id="{7EDD8D48-50FE-016D-B9CC-119DF9F0CDEB}"/>
                </a:ext>
              </a:extLst>
            </p:cNvPr>
            <p:cNvSpPr/>
            <p:nvPr/>
          </p:nvSpPr>
          <p:spPr>
            <a:xfrm>
              <a:off x="2483574" y="1613538"/>
              <a:ext cx="55433" cy="55403"/>
            </a:xfrm>
            <a:custGeom>
              <a:avLst/>
              <a:gdLst/>
              <a:ahLst/>
              <a:cxnLst/>
              <a:rect l="l" t="t" r="r" b="b"/>
              <a:pathLst>
                <a:path w="1851" h="1850" extrusionOk="0">
                  <a:moveTo>
                    <a:pt x="926" y="439"/>
                  </a:moveTo>
                  <a:cubicBezTo>
                    <a:pt x="1194" y="439"/>
                    <a:pt x="1412" y="658"/>
                    <a:pt x="1412" y="925"/>
                  </a:cubicBezTo>
                  <a:cubicBezTo>
                    <a:pt x="1413" y="1193"/>
                    <a:pt x="1195" y="1412"/>
                    <a:pt x="926" y="1412"/>
                  </a:cubicBezTo>
                  <a:cubicBezTo>
                    <a:pt x="658" y="1412"/>
                    <a:pt x="439" y="1193"/>
                    <a:pt x="439" y="925"/>
                  </a:cubicBezTo>
                  <a:cubicBezTo>
                    <a:pt x="439" y="658"/>
                    <a:pt x="658" y="439"/>
                    <a:pt x="926" y="439"/>
                  </a:cubicBezTo>
                  <a:close/>
                  <a:moveTo>
                    <a:pt x="926" y="1"/>
                  </a:moveTo>
                  <a:cubicBezTo>
                    <a:pt x="416" y="1"/>
                    <a:pt x="1" y="415"/>
                    <a:pt x="1" y="925"/>
                  </a:cubicBezTo>
                  <a:cubicBezTo>
                    <a:pt x="1" y="1435"/>
                    <a:pt x="416" y="1849"/>
                    <a:pt x="926" y="1849"/>
                  </a:cubicBezTo>
                  <a:cubicBezTo>
                    <a:pt x="1436" y="1849"/>
                    <a:pt x="1851" y="1435"/>
                    <a:pt x="1851" y="925"/>
                  </a:cubicBezTo>
                  <a:cubicBezTo>
                    <a:pt x="1851" y="415"/>
                    <a:pt x="1436" y="1"/>
                    <a:pt x="926" y="1"/>
                  </a:cubicBezTo>
                  <a:close/>
                </a:path>
              </a:pathLst>
            </a:custGeom>
            <a:grpFill/>
            <a:ln>
              <a:noFill/>
            </a:ln>
          </p:spPr>
          <p:txBody>
            <a:bodyPr spcFirstLastPara="1" wrap="square" lIns="91425" tIns="91425" rIns="91425" bIns="91425" anchor="ctr" anchorCtr="0">
              <a:noAutofit/>
            </a:bodyPr>
            <a:lstStyle/>
            <a:p>
              <a:endParaRPr/>
            </a:p>
          </p:txBody>
        </p:sp>
      </p:grpSp>
      <p:grpSp>
        <p:nvGrpSpPr>
          <p:cNvPr id="7" name="Google Shape;3113;p71">
            <a:extLst>
              <a:ext uri="{FF2B5EF4-FFF2-40B4-BE49-F238E27FC236}">
                <a16:creationId xmlns:a16="http://schemas.microsoft.com/office/drawing/2014/main" id="{EDF648B8-12E7-77F4-18AC-F387CE77D14B}"/>
              </a:ext>
            </a:extLst>
          </p:cNvPr>
          <p:cNvGrpSpPr/>
          <p:nvPr/>
        </p:nvGrpSpPr>
        <p:grpSpPr>
          <a:xfrm>
            <a:off x="8320706" y="2666878"/>
            <a:ext cx="445739" cy="446727"/>
            <a:chOff x="5787831" y="2572877"/>
            <a:chExt cx="445739" cy="446727"/>
          </a:xfrm>
        </p:grpSpPr>
        <p:sp>
          <p:nvSpPr>
            <p:cNvPr id="8" name="Google Shape;3114;p71">
              <a:extLst>
                <a:ext uri="{FF2B5EF4-FFF2-40B4-BE49-F238E27FC236}">
                  <a16:creationId xmlns:a16="http://schemas.microsoft.com/office/drawing/2014/main" id="{B65208C9-D89F-382B-4AC7-3FF29EF26BE2}"/>
                </a:ext>
              </a:extLst>
            </p:cNvPr>
            <p:cNvSpPr/>
            <p:nvPr/>
          </p:nvSpPr>
          <p:spPr>
            <a:xfrm>
              <a:off x="5787831" y="2572877"/>
              <a:ext cx="445739" cy="446727"/>
            </a:xfrm>
            <a:custGeom>
              <a:avLst/>
              <a:gdLst/>
              <a:ahLst/>
              <a:cxnLst/>
              <a:rect l="l" t="t" r="r" b="b"/>
              <a:pathLst>
                <a:path w="14884" h="14917" extrusionOk="0">
                  <a:moveTo>
                    <a:pt x="6993" y="455"/>
                  </a:moveTo>
                  <a:lnTo>
                    <a:pt x="6993" y="3706"/>
                  </a:lnTo>
                  <a:cubicBezTo>
                    <a:pt x="6135" y="3719"/>
                    <a:pt x="5303" y="3802"/>
                    <a:pt x="4526" y="3951"/>
                  </a:cubicBezTo>
                  <a:cubicBezTo>
                    <a:pt x="4673" y="3373"/>
                    <a:pt x="4860" y="2837"/>
                    <a:pt x="5085" y="2359"/>
                  </a:cubicBezTo>
                  <a:cubicBezTo>
                    <a:pt x="5613" y="1235"/>
                    <a:pt x="6285" y="569"/>
                    <a:pt x="6993" y="455"/>
                  </a:cubicBezTo>
                  <a:close/>
                  <a:moveTo>
                    <a:pt x="7431" y="455"/>
                  </a:moveTo>
                  <a:cubicBezTo>
                    <a:pt x="8139" y="569"/>
                    <a:pt x="8810" y="1235"/>
                    <a:pt x="9338" y="2359"/>
                  </a:cubicBezTo>
                  <a:cubicBezTo>
                    <a:pt x="9563" y="2837"/>
                    <a:pt x="9749" y="3371"/>
                    <a:pt x="9897" y="3951"/>
                  </a:cubicBezTo>
                  <a:cubicBezTo>
                    <a:pt x="9120" y="3802"/>
                    <a:pt x="8289" y="3719"/>
                    <a:pt x="7431" y="3706"/>
                  </a:cubicBezTo>
                  <a:lnTo>
                    <a:pt x="7431" y="455"/>
                  </a:lnTo>
                  <a:close/>
                  <a:moveTo>
                    <a:pt x="8611" y="582"/>
                  </a:moveTo>
                  <a:lnTo>
                    <a:pt x="8611" y="582"/>
                  </a:lnTo>
                  <a:cubicBezTo>
                    <a:pt x="9886" y="848"/>
                    <a:pt x="11058" y="1479"/>
                    <a:pt x="12001" y="2421"/>
                  </a:cubicBezTo>
                  <a:cubicBezTo>
                    <a:pt x="12945" y="3364"/>
                    <a:pt x="13575" y="4536"/>
                    <a:pt x="13841" y="5811"/>
                  </a:cubicBezTo>
                  <a:cubicBezTo>
                    <a:pt x="13473" y="5393"/>
                    <a:pt x="12936" y="5012"/>
                    <a:pt x="12249" y="4689"/>
                  </a:cubicBezTo>
                  <a:cubicBezTo>
                    <a:pt x="11690" y="4426"/>
                    <a:pt x="11056" y="4213"/>
                    <a:pt x="10371" y="4051"/>
                  </a:cubicBezTo>
                  <a:cubicBezTo>
                    <a:pt x="10210" y="3366"/>
                    <a:pt x="9996" y="2732"/>
                    <a:pt x="9734" y="2173"/>
                  </a:cubicBezTo>
                  <a:cubicBezTo>
                    <a:pt x="9410" y="1486"/>
                    <a:pt x="9028" y="949"/>
                    <a:pt x="8611" y="582"/>
                  </a:cubicBezTo>
                  <a:close/>
                  <a:moveTo>
                    <a:pt x="7431" y="4143"/>
                  </a:moveTo>
                  <a:cubicBezTo>
                    <a:pt x="8331" y="4156"/>
                    <a:pt x="9202" y="4250"/>
                    <a:pt x="10005" y="4418"/>
                  </a:cubicBezTo>
                  <a:cubicBezTo>
                    <a:pt x="10111" y="4932"/>
                    <a:pt x="10189" y="5473"/>
                    <a:pt x="10233" y="6033"/>
                  </a:cubicBezTo>
                  <a:cubicBezTo>
                    <a:pt x="9797" y="5812"/>
                    <a:pt x="9312" y="5694"/>
                    <a:pt x="8810" y="5694"/>
                  </a:cubicBezTo>
                  <a:cubicBezTo>
                    <a:pt x="8323" y="5694"/>
                    <a:pt x="7855" y="5804"/>
                    <a:pt x="7431" y="6012"/>
                  </a:cubicBezTo>
                  <a:lnTo>
                    <a:pt x="7431" y="4143"/>
                  </a:lnTo>
                  <a:close/>
                  <a:moveTo>
                    <a:pt x="3952" y="4525"/>
                  </a:moveTo>
                  <a:lnTo>
                    <a:pt x="3952" y="4525"/>
                  </a:lnTo>
                  <a:cubicBezTo>
                    <a:pt x="3803" y="5302"/>
                    <a:pt x="3719" y="6134"/>
                    <a:pt x="3708" y="6992"/>
                  </a:cubicBezTo>
                  <a:lnTo>
                    <a:pt x="457" y="6992"/>
                  </a:lnTo>
                  <a:cubicBezTo>
                    <a:pt x="570" y="6283"/>
                    <a:pt x="1236" y="5613"/>
                    <a:pt x="2361" y="5084"/>
                  </a:cubicBezTo>
                  <a:cubicBezTo>
                    <a:pt x="2838" y="4860"/>
                    <a:pt x="3373" y="4673"/>
                    <a:pt x="3952" y="4525"/>
                  </a:cubicBezTo>
                  <a:close/>
                  <a:moveTo>
                    <a:pt x="6992" y="4143"/>
                  </a:moveTo>
                  <a:lnTo>
                    <a:pt x="6992" y="6272"/>
                  </a:lnTo>
                  <a:cubicBezTo>
                    <a:pt x="6848" y="6373"/>
                    <a:pt x="6712" y="6488"/>
                    <a:pt x="6585" y="6615"/>
                  </a:cubicBezTo>
                  <a:cubicBezTo>
                    <a:pt x="6466" y="6734"/>
                    <a:pt x="6359" y="6860"/>
                    <a:pt x="6263" y="6992"/>
                  </a:cubicBezTo>
                  <a:lnTo>
                    <a:pt x="4143" y="6992"/>
                  </a:lnTo>
                  <a:cubicBezTo>
                    <a:pt x="4158" y="6091"/>
                    <a:pt x="4251" y="5220"/>
                    <a:pt x="4418" y="4418"/>
                  </a:cubicBezTo>
                  <a:cubicBezTo>
                    <a:pt x="5220" y="4250"/>
                    <a:pt x="6091" y="4156"/>
                    <a:pt x="6992" y="4143"/>
                  </a:cubicBezTo>
                  <a:close/>
                  <a:moveTo>
                    <a:pt x="10471" y="4525"/>
                  </a:moveTo>
                  <a:lnTo>
                    <a:pt x="10471" y="4525"/>
                  </a:lnTo>
                  <a:cubicBezTo>
                    <a:pt x="11049" y="4672"/>
                    <a:pt x="11586" y="4858"/>
                    <a:pt x="12063" y="5083"/>
                  </a:cubicBezTo>
                  <a:cubicBezTo>
                    <a:pt x="13188" y="5612"/>
                    <a:pt x="13853" y="6283"/>
                    <a:pt x="13967" y="6992"/>
                  </a:cubicBezTo>
                  <a:lnTo>
                    <a:pt x="11355" y="6992"/>
                  </a:lnTo>
                  <a:cubicBezTo>
                    <a:pt x="11258" y="6860"/>
                    <a:pt x="11151" y="6734"/>
                    <a:pt x="11033" y="6615"/>
                  </a:cubicBezTo>
                  <a:cubicBezTo>
                    <a:pt x="10925" y="6506"/>
                    <a:pt x="10811" y="6409"/>
                    <a:pt x="10691" y="6319"/>
                  </a:cubicBezTo>
                  <a:cubicBezTo>
                    <a:pt x="10654" y="5698"/>
                    <a:pt x="10581" y="5097"/>
                    <a:pt x="10471" y="4525"/>
                  </a:cubicBezTo>
                  <a:close/>
                  <a:moveTo>
                    <a:pt x="13968" y="7430"/>
                  </a:moveTo>
                  <a:cubicBezTo>
                    <a:pt x="13855" y="8140"/>
                    <a:pt x="13189" y="8810"/>
                    <a:pt x="12064" y="9339"/>
                  </a:cubicBezTo>
                  <a:cubicBezTo>
                    <a:pt x="12012" y="9363"/>
                    <a:pt x="11959" y="9387"/>
                    <a:pt x="11906" y="9410"/>
                  </a:cubicBezTo>
                  <a:cubicBezTo>
                    <a:pt x="11940" y="9225"/>
                    <a:pt x="11957" y="9033"/>
                    <a:pt x="11957" y="8842"/>
                  </a:cubicBezTo>
                  <a:cubicBezTo>
                    <a:pt x="11956" y="8341"/>
                    <a:pt x="11841" y="7862"/>
                    <a:pt x="11623" y="7430"/>
                  </a:cubicBezTo>
                  <a:close/>
                  <a:moveTo>
                    <a:pt x="3707" y="7430"/>
                  </a:moveTo>
                  <a:cubicBezTo>
                    <a:pt x="3718" y="8288"/>
                    <a:pt x="3802" y="9120"/>
                    <a:pt x="3951" y="9897"/>
                  </a:cubicBezTo>
                  <a:cubicBezTo>
                    <a:pt x="3373" y="9751"/>
                    <a:pt x="2837" y="9564"/>
                    <a:pt x="2359" y="9339"/>
                  </a:cubicBezTo>
                  <a:cubicBezTo>
                    <a:pt x="1234" y="8810"/>
                    <a:pt x="568" y="8140"/>
                    <a:pt x="454" y="7430"/>
                  </a:cubicBezTo>
                  <a:close/>
                  <a:moveTo>
                    <a:pt x="5998" y="7430"/>
                  </a:moveTo>
                  <a:cubicBezTo>
                    <a:pt x="5559" y="8308"/>
                    <a:pt x="5554" y="9349"/>
                    <a:pt x="5988" y="10229"/>
                  </a:cubicBezTo>
                  <a:cubicBezTo>
                    <a:pt x="5443" y="10183"/>
                    <a:pt x="4917" y="10109"/>
                    <a:pt x="4419" y="10004"/>
                  </a:cubicBezTo>
                  <a:cubicBezTo>
                    <a:pt x="4252" y="9203"/>
                    <a:pt x="4158" y="8331"/>
                    <a:pt x="4145" y="7430"/>
                  </a:cubicBezTo>
                  <a:close/>
                  <a:moveTo>
                    <a:pt x="13841" y="8611"/>
                  </a:moveTo>
                  <a:cubicBezTo>
                    <a:pt x="13633" y="9600"/>
                    <a:pt x="13209" y="10526"/>
                    <a:pt x="12589" y="11331"/>
                  </a:cubicBezTo>
                  <a:lnTo>
                    <a:pt x="12437" y="11178"/>
                  </a:lnTo>
                  <a:cubicBezTo>
                    <a:pt x="12394" y="11136"/>
                    <a:pt x="12338" y="11115"/>
                    <a:pt x="12283" y="11115"/>
                  </a:cubicBezTo>
                  <a:cubicBezTo>
                    <a:pt x="12227" y="11115"/>
                    <a:pt x="12171" y="11136"/>
                    <a:pt x="12129" y="11178"/>
                  </a:cubicBezTo>
                  <a:lnTo>
                    <a:pt x="11794" y="11514"/>
                  </a:lnTo>
                  <a:lnTo>
                    <a:pt x="11183" y="10904"/>
                  </a:lnTo>
                  <a:cubicBezTo>
                    <a:pt x="11433" y="10617"/>
                    <a:pt x="11626" y="10293"/>
                    <a:pt x="11757" y="9945"/>
                  </a:cubicBezTo>
                  <a:cubicBezTo>
                    <a:pt x="11927" y="9878"/>
                    <a:pt x="12090" y="9806"/>
                    <a:pt x="12249" y="9733"/>
                  </a:cubicBezTo>
                  <a:cubicBezTo>
                    <a:pt x="12936" y="9411"/>
                    <a:pt x="13473" y="9029"/>
                    <a:pt x="13841" y="8611"/>
                  </a:cubicBezTo>
                  <a:close/>
                  <a:moveTo>
                    <a:pt x="8810" y="6133"/>
                  </a:moveTo>
                  <a:cubicBezTo>
                    <a:pt x="9534" y="6133"/>
                    <a:pt x="10214" y="6414"/>
                    <a:pt x="10724" y="6926"/>
                  </a:cubicBezTo>
                  <a:cubicBezTo>
                    <a:pt x="11236" y="7436"/>
                    <a:pt x="11518" y="8117"/>
                    <a:pt x="11518" y="8841"/>
                  </a:cubicBezTo>
                  <a:cubicBezTo>
                    <a:pt x="11518" y="9564"/>
                    <a:pt x="11236" y="10244"/>
                    <a:pt x="10723" y="10755"/>
                  </a:cubicBezTo>
                  <a:cubicBezTo>
                    <a:pt x="10212" y="11266"/>
                    <a:pt x="9532" y="11548"/>
                    <a:pt x="8809" y="11548"/>
                  </a:cubicBezTo>
                  <a:cubicBezTo>
                    <a:pt x="8086" y="11548"/>
                    <a:pt x="7406" y="11268"/>
                    <a:pt x="6895" y="10755"/>
                  </a:cubicBezTo>
                  <a:cubicBezTo>
                    <a:pt x="5840" y="9700"/>
                    <a:pt x="5840" y="7981"/>
                    <a:pt x="6895" y="6926"/>
                  </a:cubicBezTo>
                  <a:cubicBezTo>
                    <a:pt x="7406" y="6414"/>
                    <a:pt x="8087" y="6133"/>
                    <a:pt x="8810" y="6133"/>
                  </a:cubicBezTo>
                  <a:close/>
                  <a:moveTo>
                    <a:pt x="583" y="8610"/>
                  </a:moveTo>
                  <a:lnTo>
                    <a:pt x="583" y="8610"/>
                  </a:lnTo>
                  <a:cubicBezTo>
                    <a:pt x="950" y="9029"/>
                    <a:pt x="1487" y="9409"/>
                    <a:pt x="2175" y="9732"/>
                  </a:cubicBezTo>
                  <a:cubicBezTo>
                    <a:pt x="2733" y="9995"/>
                    <a:pt x="3368" y="10208"/>
                    <a:pt x="4053" y="10369"/>
                  </a:cubicBezTo>
                  <a:cubicBezTo>
                    <a:pt x="4214" y="11055"/>
                    <a:pt x="4427" y="11689"/>
                    <a:pt x="4690" y="12248"/>
                  </a:cubicBezTo>
                  <a:cubicBezTo>
                    <a:pt x="5013" y="12935"/>
                    <a:pt x="5395" y="13472"/>
                    <a:pt x="5812" y="13839"/>
                  </a:cubicBezTo>
                  <a:cubicBezTo>
                    <a:pt x="4537" y="13573"/>
                    <a:pt x="3365" y="12943"/>
                    <a:pt x="2422" y="12001"/>
                  </a:cubicBezTo>
                  <a:cubicBezTo>
                    <a:pt x="1479" y="11057"/>
                    <a:pt x="849" y="9885"/>
                    <a:pt x="583" y="8610"/>
                  </a:cubicBezTo>
                  <a:close/>
                  <a:moveTo>
                    <a:pt x="10872" y="11214"/>
                  </a:moveTo>
                  <a:lnTo>
                    <a:pt x="11482" y="11824"/>
                  </a:lnTo>
                  <a:lnTo>
                    <a:pt x="11147" y="12159"/>
                  </a:lnTo>
                  <a:cubicBezTo>
                    <a:pt x="11062" y="12243"/>
                    <a:pt x="11062" y="12383"/>
                    <a:pt x="11147" y="12467"/>
                  </a:cubicBezTo>
                  <a:lnTo>
                    <a:pt x="11295" y="12615"/>
                  </a:lnTo>
                  <a:cubicBezTo>
                    <a:pt x="10497" y="13221"/>
                    <a:pt x="9584" y="13636"/>
                    <a:pt x="8611" y="13839"/>
                  </a:cubicBezTo>
                  <a:cubicBezTo>
                    <a:pt x="9029" y="13472"/>
                    <a:pt x="9410" y="12935"/>
                    <a:pt x="9734" y="12248"/>
                  </a:cubicBezTo>
                  <a:cubicBezTo>
                    <a:pt x="9804" y="12097"/>
                    <a:pt x="9871" y="11940"/>
                    <a:pt x="9934" y="11779"/>
                  </a:cubicBezTo>
                  <a:cubicBezTo>
                    <a:pt x="10276" y="11648"/>
                    <a:pt x="10593" y="11459"/>
                    <a:pt x="10872" y="11214"/>
                  </a:cubicBezTo>
                  <a:close/>
                  <a:moveTo>
                    <a:pt x="4527" y="10471"/>
                  </a:moveTo>
                  <a:lnTo>
                    <a:pt x="4527" y="10471"/>
                  </a:lnTo>
                  <a:cubicBezTo>
                    <a:pt x="5081" y="10578"/>
                    <a:pt x="5663" y="10651"/>
                    <a:pt x="6264" y="10688"/>
                  </a:cubicBezTo>
                  <a:cubicBezTo>
                    <a:pt x="6359" y="10820"/>
                    <a:pt x="6466" y="10946"/>
                    <a:pt x="6585" y="11065"/>
                  </a:cubicBezTo>
                  <a:cubicBezTo>
                    <a:pt x="6712" y="11192"/>
                    <a:pt x="6848" y="11307"/>
                    <a:pt x="6992" y="11409"/>
                  </a:cubicBezTo>
                  <a:lnTo>
                    <a:pt x="6992" y="13968"/>
                  </a:lnTo>
                  <a:lnTo>
                    <a:pt x="6992" y="13968"/>
                  </a:lnTo>
                  <a:cubicBezTo>
                    <a:pt x="6284" y="13853"/>
                    <a:pt x="5613" y="13188"/>
                    <a:pt x="5085" y="12063"/>
                  </a:cubicBezTo>
                  <a:cubicBezTo>
                    <a:pt x="4862" y="11585"/>
                    <a:pt x="4674" y="11051"/>
                    <a:pt x="4527" y="10471"/>
                  </a:cubicBezTo>
                  <a:close/>
                  <a:moveTo>
                    <a:pt x="7431" y="11669"/>
                  </a:moveTo>
                  <a:cubicBezTo>
                    <a:pt x="7854" y="11877"/>
                    <a:pt x="8323" y="11987"/>
                    <a:pt x="8810" y="11987"/>
                  </a:cubicBezTo>
                  <a:cubicBezTo>
                    <a:pt x="9011" y="11987"/>
                    <a:pt x="9206" y="11969"/>
                    <a:pt x="9399" y="11933"/>
                  </a:cubicBezTo>
                  <a:lnTo>
                    <a:pt x="9399" y="11933"/>
                  </a:lnTo>
                  <a:cubicBezTo>
                    <a:pt x="9379" y="11977"/>
                    <a:pt x="9359" y="12019"/>
                    <a:pt x="9338" y="12063"/>
                  </a:cubicBezTo>
                  <a:cubicBezTo>
                    <a:pt x="8810" y="13186"/>
                    <a:pt x="8139" y="13854"/>
                    <a:pt x="7431" y="13968"/>
                  </a:cubicBezTo>
                  <a:lnTo>
                    <a:pt x="7431" y="11669"/>
                  </a:lnTo>
                  <a:close/>
                  <a:moveTo>
                    <a:pt x="7212" y="1"/>
                  </a:moveTo>
                  <a:cubicBezTo>
                    <a:pt x="5674" y="1"/>
                    <a:pt x="4205" y="478"/>
                    <a:pt x="2966" y="1383"/>
                  </a:cubicBezTo>
                  <a:cubicBezTo>
                    <a:pt x="2868" y="1454"/>
                    <a:pt x="2847" y="1591"/>
                    <a:pt x="2918" y="1690"/>
                  </a:cubicBezTo>
                  <a:cubicBezTo>
                    <a:pt x="2960" y="1748"/>
                    <a:pt x="3026" y="1779"/>
                    <a:pt x="3094" y="1779"/>
                  </a:cubicBezTo>
                  <a:cubicBezTo>
                    <a:pt x="3139" y="1779"/>
                    <a:pt x="3184" y="1766"/>
                    <a:pt x="3223" y="1737"/>
                  </a:cubicBezTo>
                  <a:cubicBezTo>
                    <a:pt x="4005" y="1167"/>
                    <a:pt x="4882" y="777"/>
                    <a:pt x="5812" y="583"/>
                  </a:cubicBezTo>
                  <a:lnTo>
                    <a:pt x="5812" y="583"/>
                  </a:lnTo>
                  <a:cubicBezTo>
                    <a:pt x="5393" y="951"/>
                    <a:pt x="5012" y="1487"/>
                    <a:pt x="4690" y="2175"/>
                  </a:cubicBezTo>
                  <a:cubicBezTo>
                    <a:pt x="4426" y="2733"/>
                    <a:pt x="4214" y="3367"/>
                    <a:pt x="4053" y="4054"/>
                  </a:cubicBezTo>
                  <a:cubicBezTo>
                    <a:pt x="3368" y="4214"/>
                    <a:pt x="2733" y="4427"/>
                    <a:pt x="2175" y="4690"/>
                  </a:cubicBezTo>
                  <a:cubicBezTo>
                    <a:pt x="1486" y="5014"/>
                    <a:pt x="950" y="5395"/>
                    <a:pt x="581" y="5813"/>
                  </a:cubicBezTo>
                  <a:cubicBezTo>
                    <a:pt x="853" y="4511"/>
                    <a:pt x="1504" y="3318"/>
                    <a:pt x="2481" y="2366"/>
                  </a:cubicBezTo>
                  <a:cubicBezTo>
                    <a:pt x="2567" y="2282"/>
                    <a:pt x="2568" y="2143"/>
                    <a:pt x="2484" y="2057"/>
                  </a:cubicBezTo>
                  <a:cubicBezTo>
                    <a:pt x="2442" y="2013"/>
                    <a:pt x="2385" y="1991"/>
                    <a:pt x="2329" y="1991"/>
                  </a:cubicBezTo>
                  <a:cubicBezTo>
                    <a:pt x="2274" y="1991"/>
                    <a:pt x="2218" y="2012"/>
                    <a:pt x="2176" y="2053"/>
                  </a:cubicBezTo>
                  <a:cubicBezTo>
                    <a:pt x="1496" y="2717"/>
                    <a:pt x="961" y="3496"/>
                    <a:pt x="585" y="4365"/>
                  </a:cubicBezTo>
                  <a:cubicBezTo>
                    <a:pt x="198" y="5266"/>
                    <a:pt x="0" y="6224"/>
                    <a:pt x="0" y="7212"/>
                  </a:cubicBezTo>
                  <a:cubicBezTo>
                    <a:pt x="0" y="9140"/>
                    <a:pt x="751" y="10950"/>
                    <a:pt x="2113" y="12311"/>
                  </a:cubicBezTo>
                  <a:cubicBezTo>
                    <a:pt x="3474" y="13673"/>
                    <a:pt x="5287" y="14424"/>
                    <a:pt x="7212" y="14424"/>
                  </a:cubicBezTo>
                  <a:cubicBezTo>
                    <a:pt x="8823" y="14424"/>
                    <a:pt x="10353" y="13898"/>
                    <a:pt x="11608" y="12930"/>
                  </a:cubicBezTo>
                  <a:lnTo>
                    <a:pt x="13328" y="14650"/>
                  </a:lnTo>
                  <a:cubicBezTo>
                    <a:pt x="13506" y="14828"/>
                    <a:pt x="13738" y="14917"/>
                    <a:pt x="13972" y="14917"/>
                  </a:cubicBezTo>
                  <a:cubicBezTo>
                    <a:pt x="14205" y="14917"/>
                    <a:pt x="14439" y="14828"/>
                    <a:pt x="14617" y="14650"/>
                  </a:cubicBezTo>
                  <a:cubicBezTo>
                    <a:pt x="14790" y="14477"/>
                    <a:pt x="14884" y="14248"/>
                    <a:pt x="14884" y="14005"/>
                  </a:cubicBezTo>
                  <a:cubicBezTo>
                    <a:pt x="14884" y="13760"/>
                    <a:pt x="14789" y="13530"/>
                    <a:pt x="14616" y="13358"/>
                  </a:cubicBezTo>
                  <a:lnTo>
                    <a:pt x="14212" y="12954"/>
                  </a:lnTo>
                  <a:cubicBezTo>
                    <a:pt x="14170" y="12911"/>
                    <a:pt x="14114" y="12890"/>
                    <a:pt x="14058" y="12890"/>
                  </a:cubicBezTo>
                  <a:cubicBezTo>
                    <a:pt x="14002" y="12890"/>
                    <a:pt x="13946" y="12911"/>
                    <a:pt x="13903" y="12954"/>
                  </a:cubicBezTo>
                  <a:cubicBezTo>
                    <a:pt x="13819" y="13039"/>
                    <a:pt x="13819" y="13178"/>
                    <a:pt x="13903" y="13263"/>
                  </a:cubicBezTo>
                  <a:lnTo>
                    <a:pt x="14307" y="13666"/>
                  </a:lnTo>
                  <a:cubicBezTo>
                    <a:pt x="14491" y="13851"/>
                    <a:pt x="14490" y="14154"/>
                    <a:pt x="14307" y="14337"/>
                  </a:cubicBezTo>
                  <a:cubicBezTo>
                    <a:pt x="14215" y="14430"/>
                    <a:pt x="14094" y="14476"/>
                    <a:pt x="13972" y="14476"/>
                  </a:cubicBezTo>
                  <a:cubicBezTo>
                    <a:pt x="13851" y="14476"/>
                    <a:pt x="13729" y="14430"/>
                    <a:pt x="13636" y="14337"/>
                  </a:cubicBezTo>
                  <a:lnTo>
                    <a:pt x="11612" y="12312"/>
                  </a:lnTo>
                  <a:lnTo>
                    <a:pt x="12283" y="11642"/>
                  </a:lnTo>
                  <a:lnTo>
                    <a:pt x="13196" y="12555"/>
                  </a:lnTo>
                  <a:cubicBezTo>
                    <a:pt x="13238" y="12598"/>
                    <a:pt x="13294" y="12619"/>
                    <a:pt x="13350" y="12619"/>
                  </a:cubicBezTo>
                  <a:cubicBezTo>
                    <a:pt x="13406" y="12619"/>
                    <a:pt x="13462" y="12598"/>
                    <a:pt x="13505" y="12555"/>
                  </a:cubicBezTo>
                  <a:cubicBezTo>
                    <a:pt x="13589" y="12469"/>
                    <a:pt x="13589" y="12331"/>
                    <a:pt x="13505" y="12247"/>
                  </a:cubicBezTo>
                  <a:lnTo>
                    <a:pt x="12901" y="11643"/>
                  </a:lnTo>
                  <a:cubicBezTo>
                    <a:pt x="13888" y="10382"/>
                    <a:pt x="14422" y="8837"/>
                    <a:pt x="14422" y="7211"/>
                  </a:cubicBezTo>
                  <a:cubicBezTo>
                    <a:pt x="14422" y="5285"/>
                    <a:pt x="13673" y="3475"/>
                    <a:pt x="12310" y="2114"/>
                  </a:cubicBezTo>
                  <a:cubicBezTo>
                    <a:pt x="10948" y="751"/>
                    <a:pt x="9137" y="1"/>
                    <a:pt x="7212" y="1"/>
                  </a:cubicBezTo>
                  <a:close/>
                </a:path>
              </a:pathLst>
            </a:custGeom>
            <a:solidFill>
              <a:schemeClr val="dk2"/>
            </a:solidFill>
            <a:ln>
              <a:noFill/>
            </a:ln>
          </p:spPr>
          <p:txBody>
            <a:bodyPr spcFirstLastPara="1" wrap="square" lIns="91425" tIns="91425" rIns="91425" bIns="91425" anchor="ctr" anchorCtr="0">
              <a:noAutofit/>
            </a:bodyPr>
            <a:lstStyle/>
            <a:p>
              <a:endParaRPr dirty="0"/>
            </a:p>
          </p:txBody>
        </p:sp>
        <p:sp>
          <p:nvSpPr>
            <p:cNvPr id="10" name="Google Shape;3115;p71">
              <a:extLst>
                <a:ext uri="{FF2B5EF4-FFF2-40B4-BE49-F238E27FC236}">
                  <a16:creationId xmlns:a16="http://schemas.microsoft.com/office/drawing/2014/main" id="{C8889C3E-4361-2381-E57A-1441621A6273}"/>
                </a:ext>
              </a:extLst>
            </p:cNvPr>
            <p:cNvSpPr/>
            <p:nvPr/>
          </p:nvSpPr>
          <p:spPr>
            <a:xfrm>
              <a:off x="5979944" y="2770949"/>
              <a:ext cx="144796" cy="133506"/>
            </a:xfrm>
            <a:custGeom>
              <a:avLst/>
              <a:gdLst/>
              <a:ahLst/>
              <a:cxnLst/>
              <a:rect l="l" t="t" r="r" b="b"/>
              <a:pathLst>
                <a:path w="4835" h="4458" extrusionOk="0">
                  <a:moveTo>
                    <a:pt x="2395" y="435"/>
                  </a:moveTo>
                  <a:cubicBezTo>
                    <a:pt x="3957" y="435"/>
                    <a:pt x="4765" y="2390"/>
                    <a:pt x="3663" y="3494"/>
                  </a:cubicBezTo>
                  <a:cubicBezTo>
                    <a:pt x="3313" y="3843"/>
                    <a:pt x="2855" y="4017"/>
                    <a:pt x="2396" y="4017"/>
                  </a:cubicBezTo>
                  <a:cubicBezTo>
                    <a:pt x="1937" y="4017"/>
                    <a:pt x="1478" y="3843"/>
                    <a:pt x="1129" y="3494"/>
                  </a:cubicBezTo>
                  <a:cubicBezTo>
                    <a:pt x="785" y="3150"/>
                    <a:pt x="598" y="2692"/>
                    <a:pt x="603" y="2206"/>
                  </a:cubicBezTo>
                  <a:cubicBezTo>
                    <a:pt x="608" y="1767"/>
                    <a:pt x="776" y="1342"/>
                    <a:pt x="1071" y="1019"/>
                  </a:cubicBezTo>
                  <a:cubicBezTo>
                    <a:pt x="1427" y="631"/>
                    <a:pt x="1911" y="435"/>
                    <a:pt x="2395" y="435"/>
                  </a:cubicBezTo>
                  <a:close/>
                  <a:moveTo>
                    <a:pt x="2396" y="0"/>
                  </a:moveTo>
                  <a:cubicBezTo>
                    <a:pt x="1825" y="0"/>
                    <a:pt x="1254" y="218"/>
                    <a:pt x="819" y="652"/>
                  </a:cubicBezTo>
                  <a:cubicBezTo>
                    <a:pt x="599" y="872"/>
                    <a:pt x="425" y="1136"/>
                    <a:pt x="312" y="1428"/>
                  </a:cubicBezTo>
                  <a:cubicBezTo>
                    <a:pt x="1" y="2244"/>
                    <a:pt x="194" y="3179"/>
                    <a:pt x="819" y="3803"/>
                  </a:cubicBezTo>
                  <a:cubicBezTo>
                    <a:pt x="1254" y="4239"/>
                    <a:pt x="1824" y="4458"/>
                    <a:pt x="2395" y="4458"/>
                  </a:cubicBezTo>
                  <a:cubicBezTo>
                    <a:pt x="2970" y="4458"/>
                    <a:pt x="3545" y="4236"/>
                    <a:pt x="3984" y="3789"/>
                  </a:cubicBezTo>
                  <a:cubicBezTo>
                    <a:pt x="4835" y="2925"/>
                    <a:pt x="4830" y="1510"/>
                    <a:pt x="3972" y="652"/>
                  </a:cubicBezTo>
                  <a:cubicBezTo>
                    <a:pt x="3537" y="218"/>
                    <a:pt x="2966" y="0"/>
                    <a:pt x="2396"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26" name="Google Shape;2912;p71">
            <a:extLst>
              <a:ext uri="{FF2B5EF4-FFF2-40B4-BE49-F238E27FC236}">
                <a16:creationId xmlns:a16="http://schemas.microsoft.com/office/drawing/2014/main" id="{A0AAAD7F-BE1C-44E8-AB7B-B8CEF9FB3360}"/>
              </a:ext>
            </a:extLst>
          </p:cNvPr>
          <p:cNvGrpSpPr/>
          <p:nvPr/>
        </p:nvGrpSpPr>
        <p:grpSpPr>
          <a:xfrm>
            <a:off x="1698363" y="2245888"/>
            <a:ext cx="446667" cy="426512"/>
            <a:chOff x="2909906" y="1432865"/>
            <a:chExt cx="446667" cy="426512"/>
          </a:xfrm>
          <a:solidFill>
            <a:schemeClr val="tx1"/>
          </a:solidFill>
        </p:grpSpPr>
        <p:sp>
          <p:nvSpPr>
            <p:cNvPr id="28" name="Google Shape;2913;p71">
              <a:extLst>
                <a:ext uri="{FF2B5EF4-FFF2-40B4-BE49-F238E27FC236}">
                  <a16:creationId xmlns:a16="http://schemas.microsoft.com/office/drawing/2014/main" id="{A53E724D-21D3-C644-004E-0A22B17B86F9}"/>
                </a:ext>
              </a:extLst>
            </p:cNvPr>
            <p:cNvSpPr/>
            <p:nvPr/>
          </p:nvSpPr>
          <p:spPr>
            <a:xfrm>
              <a:off x="2909906" y="1432865"/>
              <a:ext cx="446667" cy="426512"/>
            </a:xfrm>
            <a:custGeom>
              <a:avLst/>
              <a:gdLst/>
              <a:ahLst/>
              <a:cxnLst/>
              <a:rect l="l" t="t" r="r" b="b"/>
              <a:pathLst>
                <a:path w="14915" h="14242" extrusionOk="0">
                  <a:moveTo>
                    <a:pt x="706" y="437"/>
                  </a:moveTo>
                  <a:cubicBezTo>
                    <a:pt x="853" y="437"/>
                    <a:pt x="974" y="557"/>
                    <a:pt x="974" y="705"/>
                  </a:cubicBezTo>
                  <a:cubicBezTo>
                    <a:pt x="974" y="853"/>
                    <a:pt x="853" y="973"/>
                    <a:pt x="706" y="973"/>
                  </a:cubicBezTo>
                  <a:cubicBezTo>
                    <a:pt x="558" y="973"/>
                    <a:pt x="438" y="853"/>
                    <a:pt x="438" y="705"/>
                  </a:cubicBezTo>
                  <a:cubicBezTo>
                    <a:pt x="438" y="557"/>
                    <a:pt x="558" y="437"/>
                    <a:pt x="706" y="437"/>
                  </a:cubicBezTo>
                  <a:close/>
                  <a:moveTo>
                    <a:pt x="7304" y="437"/>
                  </a:moveTo>
                  <a:cubicBezTo>
                    <a:pt x="7453" y="437"/>
                    <a:pt x="7573" y="557"/>
                    <a:pt x="7573" y="705"/>
                  </a:cubicBezTo>
                  <a:cubicBezTo>
                    <a:pt x="7573" y="853"/>
                    <a:pt x="7453" y="973"/>
                    <a:pt x="7304" y="973"/>
                  </a:cubicBezTo>
                  <a:cubicBezTo>
                    <a:pt x="7157" y="973"/>
                    <a:pt x="7036" y="853"/>
                    <a:pt x="7036" y="705"/>
                  </a:cubicBezTo>
                  <a:cubicBezTo>
                    <a:pt x="7036" y="557"/>
                    <a:pt x="7157" y="437"/>
                    <a:pt x="7304" y="437"/>
                  </a:cubicBezTo>
                  <a:close/>
                  <a:moveTo>
                    <a:pt x="14209" y="437"/>
                  </a:moveTo>
                  <a:cubicBezTo>
                    <a:pt x="14357" y="437"/>
                    <a:pt x="14477" y="557"/>
                    <a:pt x="14477" y="705"/>
                  </a:cubicBezTo>
                  <a:cubicBezTo>
                    <a:pt x="14477" y="853"/>
                    <a:pt x="14357" y="973"/>
                    <a:pt x="14209" y="973"/>
                  </a:cubicBezTo>
                  <a:cubicBezTo>
                    <a:pt x="14061" y="973"/>
                    <a:pt x="13941" y="853"/>
                    <a:pt x="13941" y="705"/>
                  </a:cubicBezTo>
                  <a:cubicBezTo>
                    <a:pt x="13941" y="557"/>
                    <a:pt x="14061" y="437"/>
                    <a:pt x="14209" y="437"/>
                  </a:cubicBezTo>
                  <a:close/>
                  <a:moveTo>
                    <a:pt x="706" y="6853"/>
                  </a:moveTo>
                  <a:cubicBezTo>
                    <a:pt x="853" y="6853"/>
                    <a:pt x="974" y="6973"/>
                    <a:pt x="974" y="7121"/>
                  </a:cubicBezTo>
                  <a:cubicBezTo>
                    <a:pt x="974" y="7268"/>
                    <a:pt x="853" y="7389"/>
                    <a:pt x="706" y="7389"/>
                  </a:cubicBezTo>
                  <a:cubicBezTo>
                    <a:pt x="558" y="7389"/>
                    <a:pt x="438" y="7268"/>
                    <a:pt x="438" y="7121"/>
                  </a:cubicBezTo>
                  <a:cubicBezTo>
                    <a:pt x="438" y="6973"/>
                    <a:pt x="558" y="6853"/>
                    <a:pt x="706" y="6853"/>
                  </a:cubicBezTo>
                  <a:close/>
                  <a:moveTo>
                    <a:pt x="14209" y="6853"/>
                  </a:moveTo>
                  <a:cubicBezTo>
                    <a:pt x="14357" y="6853"/>
                    <a:pt x="14477" y="6973"/>
                    <a:pt x="14477" y="7121"/>
                  </a:cubicBezTo>
                  <a:cubicBezTo>
                    <a:pt x="14477" y="7268"/>
                    <a:pt x="14357" y="7389"/>
                    <a:pt x="14209" y="7389"/>
                  </a:cubicBezTo>
                  <a:cubicBezTo>
                    <a:pt x="14061" y="7389"/>
                    <a:pt x="13941" y="7268"/>
                    <a:pt x="13941" y="7121"/>
                  </a:cubicBezTo>
                  <a:cubicBezTo>
                    <a:pt x="13941" y="6973"/>
                    <a:pt x="14061" y="6853"/>
                    <a:pt x="14209" y="6853"/>
                  </a:cubicBezTo>
                  <a:close/>
                  <a:moveTo>
                    <a:pt x="13539" y="923"/>
                  </a:moveTo>
                  <a:cubicBezTo>
                    <a:pt x="13608" y="1137"/>
                    <a:pt x="13777" y="1305"/>
                    <a:pt x="13990" y="1375"/>
                  </a:cubicBezTo>
                  <a:lnTo>
                    <a:pt x="13990" y="6451"/>
                  </a:lnTo>
                  <a:cubicBezTo>
                    <a:pt x="13708" y="6542"/>
                    <a:pt x="13504" y="6808"/>
                    <a:pt x="13504" y="7121"/>
                  </a:cubicBezTo>
                  <a:cubicBezTo>
                    <a:pt x="13504" y="7434"/>
                    <a:pt x="13708" y="7698"/>
                    <a:pt x="13990" y="7790"/>
                  </a:cubicBezTo>
                  <a:lnTo>
                    <a:pt x="13990" y="12866"/>
                  </a:lnTo>
                  <a:cubicBezTo>
                    <a:pt x="13778" y="12935"/>
                    <a:pt x="13608" y="13105"/>
                    <a:pt x="13539" y="13317"/>
                  </a:cubicBezTo>
                  <a:lnTo>
                    <a:pt x="7974" y="13317"/>
                  </a:lnTo>
                  <a:cubicBezTo>
                    <a:pt x="7883" y="13035"/>
                    <a:pt x="7617" y="12831"/>
                    <a:pt x="7304" y="12831"/>
                  </a:cubicBezTo>
                  <a:cubicBezTo>
                    <a:pt x="6992" y="12831"/>
                    <a:pt x="6727" y="13035"/>
                    <a:pt x="6634" y="13317"/>
                  </a:cubicBezTo>
                  <a:lnTo>
                    <a:pt x="1375" y="13317"/>
                  </a:lnTo>
                  <a:cubicBezTo>
                    <a:pt x="1306" y="13105"/>
                    <a:pt x="1138" y="12935"/>
                    <a:pt x="924" y="12866"/>
                  </a:cubicBezTo>
                  <a:lnTo>
                    <a:pt x="924" y="7790"/>
                  </a:lnTo>
                  <a:cubicBezTo>
                    <a:pt x="1207" y="7698"/>
                    <a:pt x="1411" y="7434"/>
                    <a:pt x="1411" y="7121"/>
                  </a:cubicBezTo>
                  <a:cubicBezTo>
                    <a:pt x="1411" y="6808"/>
                    <a:pt x="1207" y="6542"/>
                    <a:pt x="924" y="6451"/>
                  </a:cubicBezTo>
                  <a:lnTo>
                    <a:pt x="924" y="1375"/>
                  </a:lnTo>
                  <a:cubicBezTo>
                    <a:pt x="1138" y="1305"/>
                    <a:pt x="1306" y="1137"/>
                    <a:pt x="1375" y="923"/>
                  </a:cubicBezTo>
                  <a:lnTo>
                    <a:pt x="6634" y="923"/>
                  </a:lnTo>
                  <a:cubicBezTo>
                    <a:pt x="6727" y="1206"/>
                    <a:pt x="6992" y="1410"/>
                    <a:pt x="7304" y="1410"/>
                  </a:cubicBezTo>
                  <a:cubicBezTo>
                    <a:pt x="7617" y="1410"/>
                    <a:pt x="7883" y="1206"/>
                    <a:pt x="7974" y="923"/>
                  </a:cubicBezTo>
                  <a:close/>
                  <a:moveTo>
                    <a:pt x="706" y="13268"/>
                  </a:moveTo>
                  <a:cubicBezTo>
                    <a:pt x="853" y="13268"/>
                    <a:pt x="974" y="13388"/>
                    <a:pt x="974" y="13536"/>
                  </a:cubicBezTo>
                  <a:cubicBezTo>
                    <a:pt x="974" y="13683"/>
                    <a:pt x="853" y="13804"/>
                    <a:pt x="706" y="13804"/>
                  </a:cubicBezTo>
                  <a:cubicBezTo>
                    <a:pt x="558" y="13804"/>
                    <a:pt x="438" y="13683"/>
                    <a:pt x="438" y="13536"/>
                  </a:cubicBezTo>
                  <a:cubicBezTo>
                    <a:pt x="438" y="13388"/>
                    <a:pt x="558" y="13268"/>
                    <a:pt x="706" y="13268"/>
                  </a:cubicBezTo>
                  <a:close/>
                  <a:moveTo>
                    <a:pt x="7304" y="13268"/>
                  </a:moveTo>
                  <a:cubicBezTo>
                    <a:pt x="7453" y="13268"/>
                    <a:pt x="7573" y="13388"/>
                    <a:pt x="7573" y="13536"/>
                  </a:cubicBezTo>
                  <a:cubicBezTo>
                    <a:pt x="7573" y="13683"/>
                    <a:pt x="7453" y="13804"/>
                    <a:pt x="7304" y="13804"/>
                  </a:cubicBezTo>
                  <a:cubicBezTo>
                    <a:pt x="7157" y="13804"/>
                    <a:pt x="7036" y="13683"/>
                    <a:pt x="7036" y="13536"/>
                  </a:cubicBezTo>
                  <a:cubicBezTo>
                    <a:pt x="7036" y="13388"/>
                    <a:pt x="7157" y="13268"/>
                    <a:pt x="7304" y="13268"/>
                  </a:cubicBezTo>
                  <a:close/>
                  <a:moveTo>
                    <a:pt x="14209" y="13268"/>
                  </a:moveTo>
                  <a:cubicBezTo>
                    <a:pt x="14357" y="13268"/>
                    <a:pt x="14477" y="13388"/>
                    <a:pt x="14477" y="13536"/>
                  </a:cubicBezTo>
                  <a:cubicBezTo>
                    <a:pt x="14477" y="13683"/>
                    <a:pt x="14357" y="13804"/>
                    <a:pt x="14209" y="13804"/>
                  </a:cubicBezTo>
                  <a:cubicBezTo>
                    <a:pt x="14061" y="13804"/>
                    <a:pt x="13941" y="13683"/>
                    <a:pt x="13941" y="13536"/>
                  </a:cubicBezTo>
                  <a:cubicBezTo>
                    <a:pt x="13941" y="13388"/>
                    <a:pt x="14061" y="13268"/>
                    <a:pt x="14209" y="13268"/>
                  </a:cubicBezTo>
                  <a:close/>
                  <a:moveTo>
                    <a:pt x="706" y="0"/>
                  </a:moveTo>
                  <a:cubicBezTo>
                    <a:pt x="318" y="0"/>
                    <a:pt x="1" y="316"/>
                    <a:pt x="1" y="705"/>
                  </a:cubicBezTo>
                  <a:cubicBezTo>
                    <a:pt x="1" y="1017"/>
                    <a:pt x="205" y="1283"/>
                    <a:pt x="487" y="1375"/>
                  </a:cubicBezTo>
                  <a:lnTo>
                    <a:pt x="487" y="6451"/>
                  </a:lnTo>
                  <a:cubicBezTo>
                    <a:pt x="205" y="6542"/>
                    <a:pt x="1" y="6808"/>
                    <a:pt x="1" y="7121"/>
                  </a:cubicBezTo>
                  <a:cubicBezTo>
                    <a:pt x="1" y="7433"/>
                    <a:pt x="205" y="7698"/>
                    <a:pt x="487" y="7790"/>
                  </a:cubicBezTo>
                  <a:lnTo>
                    <a:pt x="487" y="12866"/>
                  </a:lnTo>
                  <a:cubicBezTo>
                    <a:pt x="205" y="12957"/>
                    <a:pt x="1" y="13223"/>
                    <a:pt x="1" y="13536"/>
                  </a:cubicBezTo>
                  <a:cubicBezTo>
                    <a:pt x="1" y="13924"/>
                    <a:pt x="318" y="14241"/>
                    <a:pt x="706" y="14241"/>
                  </a:cubicBezTo>
                  <a:cubicBezTo>
                    <a:pt x="1019" y="14241"/>
                    <a:pt x="1284" y="14037"/>
                    <a:pt x="1375" y="13755"/>
                  </a:cubicBezTo>
                  <a:lnTo>
                    <a:pt x="6634" y="13755"/>
                  </a:lnTo>
                  <a:cubicBezTo>
                    <a:pt x="6727" y="14037"/>
                    <a:pt x="6992" y="14241"/>
                    <a:pt x="7304" y="14241"/>
                  </a:cubicBezTo>
                  <a:cubicBezTo>
                    <a:pt x="7617" y="14241"/>
                    <a:pt x="7883" y="14037"/>
                    <a:pt x="7974" y="13755"/>
                  </a:cubicBezTo>
                  <a:lnTo>
                    <a:pt x="13539" y="13755"/>
                  </a:lnTo>
                  <a:cubicBezTo>
                    <a:pt x="13631" y="14037"/>
                    <a:pt x="13896" y="14241"/>
                    <a:pt x="14209" y="14241"/>
                  </a:cubicBezTo>
                  <a:cubicBezTo>
                    <a:pt x="14597" y="14241"/>
                    <a:pt x="14914" y="13924"/>
                    <a:pt x="14914" y="13536"/>
                  </a:cubicBezTo>
                  <a:cubicBezTo>
                    <a:pt x="14914" y="13223"/>
                    <a:pt x="14710" y="12957"/>
                    <a:pt x="14428" y="12866"/>
                  </a:cubicBezTo>
                  <a:lnTo>
                    <a:pt x="14428" y="7790"/>
                  </a:lnTo>
                  <a:cubicBezTo>
                    <a:pt x="14710" y="7698"/>
                    <a:pt x="14914" y="7434"/>
                    <a:pt x="14914" y="7121"/>
                  </a:cubicBezTo>
                  <a:cubicBezTo>
                    <a:pt x="14914" y="6808"/>
                    <a:pt x="14710" y="6542"/>
                    <a:pt x="14428" y="6451"/>
                  </a:cubicBezTo>
                  <a:lnTo>
                    <a:pt x="14428" y="1375"/>
                  </a:lnTo>
                  <a:cubicBezTo>
                    <a:pt x="14710" y="1283"/>
                    <a:pt x="14914" y="1017"/>
                    <a:pt x="14914" y="705"/>
                  </a:cubicBezTo>
                  <a:cubicBezTo>
                    <a:pt x="14914" y="316"/>
                    <a:pt x="14597" y="0"/>
                    <a:pt x="14209" y="0"/>
                  </a:cubicBezTo>
                  <a:cubicBezTo>
                    <a:pt x="13896" y="0"/>
                    <a:pt x="13631" y="204"/>
                    <a:pt x="13539" y="487"/>
                  </a:cubicBezTo>
                  <a:lnTo>
                    <a:pt x="7974" y="487"/>
                  </a:lnTo>
                  <a:cubicBezTo>
                    <a:pt x="7883" y="204"/>
                    <a:pt x="7617" y="0"/>
                    <a:pt x="7304" y="0"/>
                  </a:cubicBezTo>
                  <a:cubicBezTo>
                    <a:pt x="6992" y="0"/>
                    <a:pt x="6727" y="204"/>
                    <a:pt x="6634" y="487"/>
                  </a:cubicBezTo>
                  <a:lnTo>
                    <a:pt x="1375" y="487"/>
                  </a:lnTo>
                  <a:cubicBezTo>
                    <a:pt x="1284" y="204"/>
                    <a:pt x="1019" y="0"/>
                    <a:pt x="706" y="0"/>
                  </a:cubicBezTo>
                  <a:close/>
                </a:path>
              </a:pathLst>
            </a:custGeom>
            <a:grpFill/>
            <a:ln>
              <a:noFill/>
            </a:ln>
          </p:spPr>
          <p:txBody>
            <a:bodyPr spcFirstLastPara="1" wrap="square" lIns="91425" tIns="91425" rIns="91425" bIns="91425" anchor="ctr" anchorCtr="0">
              <a:noAutofit/>
            </a:bodyPr>
            <a:lstStyle/>
            <a:p>
              <a:endParaRPr/>
            </a:p>
          </p:txBody>
        </p:sp>
        <p:sp>
          <p:nvSpPr>
            <p:cNvPr id="29" name="Google Shape;2914;p71">
              <a:extLst>
                <a:ext uri="{FF2B5EF4-FFF2-40B4-BE49-F238E27FC236}">
                  <a16:creationId xmlns:a16="http://schemas.microsoft.com/office/drawing/2014/main" id="{A258E76E-AC02-E9D3-04EB-12E9E599AFFA}"/>
                </a:ext>
              </a:extLst>
            </p:cNvPr>
            <p:cNvSpPr/>
            <p:nvPr/>
          </p:nvSpPr>
          <p:spPr>
            <a:xfrm>
              <a:off x="2968154" y="1494976"/>
              <a:ext cx="330141" cy="302260"/>
            </a:xfrm>
            <a:custGeom>
              <a:avLst/>
              <a:gdLst/>
              <a:ahLst/>
              <a:cxnLst/>
              <a:rect l="l" t="t" r="r" b="b"/>
              <a:pathLst>
                <a:path w="11024" h="10093" extrusionOk="0">
                  <a:moveTo>
                    <a:pt x="10413" y="437"/>
                  </a:moveTo>
                  <a:cubicBezTo>
                    <a:pt x="10509" y="437"/>
                    <a:pt x="10586" y="515"/>
                    <a:pt x="10586" y="610"/>
                  </a:cubicBezTo>
                  <a:lnTo>
                    <a:pt x="10586" y="1413"/>
                  </a:lnTo>
                  <a:lnTo>
                    <a:pt x="438" y="1413"/>
                  </a:lnTo>
                  <a:lnTo>
                    <a:pt x="438" y="610"/>
                  </a:lnTo>
                  <a:cubicBezTo>
                    <a:pt x="438" y="514"/>
                    <a:pt x="514" y="437"/>
                    <a:pt x="611" y="437"/>
                  </a:cubicBezTo>
                  <a:close/>
                  <a:moveTo>
                    <a:pt x="611" y="0"/>
                  </a:moveTo>
                  <a:cubicBezTo>
                    <a:pt x="274" y="0"/>
                    <a:pt x="1" y="274"/>
                    <a:pt x="1" y="610"/>
                  </a:cubicBezTo>
                  <a:lnTo>
                    <a:pt x="1" y="9483"/>
                  </a:lnTo>
                  <a:cubicBezTo>
                    <a:pt x="1" y="9819"/>
                    <a:pt x="274" y="10092"/>
                    <a:pt x="611" y="10092"/>
                  </a:cubicBezTo>
                  <a:lnTo>
                    <a:pt x="10413" y="10092"/>
                  </a:lnTo>
                  <a:cubicBezTo>
                    <a:pt x="10750" y="10092"/>
                    <a:pt x="11023" y="9819"/>
                    <a:pt x="11023" y="9483"/>
                  </a:cubicBezTo>
                  <a:lnTo>
                    <a:pt x="11023" y="8308"/>
                  </a:lnTo>
                  <a:cubicBezTo>
                    <a:pt x="11023" y="8188"/>
                    <a:pt x="10925" y="8091"/>
                    <a:pt x="10804" y="8091"/>
                  </a:cubicBezTo>
                  <a:cubicBezTo>
                    <a:pt x="10684" y="8091"/>
                    <a:pt x="10586" y="8188"/>
                    <a:pt x="10586" y="8308"/>
                  </a:cubicBezTo>
                  <a:lnTo>
                    <a:pt x="10586" y="9483"/>
                  </a:lnTo>
                  <a:cubicBezTo>
                    <a:pt x="10586" y="9578"/>
                    <a:pt x="10509" y="9656"/>
                    <a:pt x="10413" y="9656"/>
                  </a:cubicBezTo>
                  <a:lnTo>
                    <a:pt x="611" y="9656"/>
                  </a:lnTo>
                  <a:cubicBezTo>
                    <a:pt x="514" y="9656"/>
                    <a:pt x="438" y="9578"/>
                    <a:pt x="438" y="9483"/>
                  </a:cubicBezTo>
                  <a:lnTo>
                    <a:pt x="438" y="1853"/>
                  </a:lnTo>
                  <a:lnTo>
                    <a:pt x="10586" y="1853"/>
                  </a:lnTo>
                  <a:lnTo>
                    <a:pt x="10586" y="7303"/>
                  </a:lnTo>
                  <a:cubicBezTo>
                    <a:pt x="10586" y="7423"/>
                    <a:pt x="10684" y="7521"/>
                    <a:pt x="10804" y="7521"/>
                  </a:cubicBezTo>
                  <a:cubicBezTo>
                    <a:pt x="10925" y="7521"/>
                    <a:pt x="11023" y="7423"/>
                    <a:pt x="11023" y="7303"/>
                  </a:cubicBezTo>
                  <a:lnTo>
                    <a:pt x="11023" y="610"/>
                  </a:lnTo>
                  <a:cubicBezTo>
                    <a:pt x="11023" y="274"/>
                    <a:pt x="10750" y="0"/>
                    <a:pt x="10413" y="0"/>
                  </a:cubicBezTo>
                  <a:close/>
                </a:path>
              </a:pathLst>
            </a:custGeom>
            <a:grpFill/>
            <a:ln>
              <a:noFill/>
            </a:ln>
          </p:spPr>
          <p:txBody>
            <a:bodyPr spcFirstLastPara="1" wrap="square" lIns="91425" tIns="91425" rIns="91425" bIns="91425" anchor="ctr" anchorCtr="0">
              <a:noAutofit/>
            </a:bodyPr>
            <a:lstStyle/>
            <a:p>
              <a:endParaRPr/>
            </a:p>
          </p:txBody>
        </p:sp>
        <p:sp>
          <p:nvSpPr>
            <p:cNvPr id="30" name="Google Shape;2915;p71">
              <a:extLst>
                <a:ext uri="{FF2B5EF4-FFF2-40B4-BE49-F238E27FC236}">
                  <a16:creationId xmlns:a16="http://schemas.microsoft.com/office/drawing/2014/main" id="{986130C5-BE9B-DD82-9650-E6A0AF6F4BD0}"/>
                </a:ext>
              </a:extLst>
            </p:cNvPr>
            <p:cNvSpPr/>
            <p:nvPr/>
          </p:nvSpPr>
          <p:spPr>
            <a:xfrm>
              <a:off x="3162124" y="1594671"/>
              <a:ext cx="50941" cy="50941"/>
            </a:xfrm>
            <a:custGeom>
              <a:avLst/>
              <a:gdLst/>
              <a:ahLst/>
              <a:cxnLst/>
              <a:rect l="l" t="t" r="r" b="b"/>
              <a:pathLst>
                <a:path w="1701" h="1701" extrusionOk="0">
                  <a:moveTo>
                    <a:pt x="851" y="437"/>
                  </a:moveTo>
                  <a:cubicBezTo>
                    <a:pt x="1078" y="437"/>
                    <a:pt x="1265" y="623"/>
                    <a:pt x="1265" y="850"/>
                  </a:cubicBezTo>
                  <a:cubicBezTo>
                    <a:pt x="1265" y="1078"/>
                    <a:pt x="1078" y="1264"/>
                    <a:pt x="851" y="1264"/>
                  </a:cubicBezTo>
                  <a:cubicBezTo>
                    <a:pt x="623" y="1264"/>
                    <a:pt x="438" y="1079"/>
                    <a:pt x="438" y="850"/>
                  </a:cubicBezTo>
                  <a:cubicBezTo>
                    <a:pt x="438" y="623"/>
                    <a:pt x="623" y="437"/>
                    <a:pt x="851" y="437"/>
                  </a:cubicBezTo>
                  <a:close/>
                  <a:moveTo>
                    <a:pt x="851" y="1"/>
                  </a:moveTo>
                  <a:cubicBezTo>
                    <a:pt x="383" y="1"/>
                    <a:pt x="1" y="383"/>
                    <a:pt x="1" y="850"/>
                  </a:cubicBezTo>
                  <a:cubicBezTo>
                    <a:pt x="1" y="1319"/>
                    <a:pt x="383" y="1701"/>
                    <a:pt x="851" y="1701"/>
                  </a:cubicBezTo>
                  <a:cubicBezTo>
                    <a:pt x="1319" y="1701"/>
                    <a:pt x="1701" y="1320"/>
                    <a:pt x="1701" y="850"/>
                  </a:cubicBezTo>
                  <a:cubicBezTo>
                    <a:pt x="1701" y="383"/>
                    <a:pt x="1319" y="1"/>
                    <a:pt x="851" y="1"/>
                  </a:cubicBezTo>
                  <a:close/>
                </a:path>
              </a:pathLst>
            </a:custGeom>
            <a:grpFill/>
            <a:ln>
              <a:noFill/>
            </a:ln>
          </p:spPr>
          <p:txBody>
            <a:bodyPr spcFirstLastPara="1" wrap="square" lIns="91425" tIns="91425" rIns="91425" bIns="91425" anchor="ctr" anchorCtr="0">
              <a:noAutofit/>
            </a:bodyPr>
            <a:lstStyle/>
            <a:p>
              <a:endParaRPr/>
            </a:p>
          </p:txBody>
        </p:sp>
        <p:sp>
          <p:nvSpPr>
            <p:cNvPr id="31" name="Google Shape;2916;p71">
              <a:extLst>
                <a:ext uri="{FF2B5EF4-FFF2-40B4-BE49-F238E27FC236}">
                  <a16:creationId xmlns:a16="http://schemas.microsoft.com/office/drawing/2014/main" id="{403B4E8C-C8B6-A9BD-909F-4F29102F603A}"/>
                </a:ext>
              </a:extLst>
            </p:cNvPr>
            <p:cNvSpPr/>
            <p:nvPr/>
          </p:nvSpPr>
          <p:spPr>
            <a:xfrm>
              <a:off x="3026642" y="1567719"/>
              <a:ext cx="213166" cy="199031"/>
            </a:xfrm>
            <a:custGeom>
              <a:avLst/>
              <a:gdLst/>
              <a:ahLst/>
              <a:cxnLst/>
              <a:rect l="l" t="t" r="r" b="b"/>
              <a:pathLst>
                <a:path w="7118" h="6646" extrusionOk="0">
                  <a:moveTo>
                    <a:pt x="5173" y="3585"/>
                  </a:moveTo>
                  <a:lnTo>
                    <a:pt x="6681" y="5201"/>
                  </a:lnTo>
                  <a:lnTo>
                    <a:pt x="6681" y="6061"/>
                  </a:lnTo>
                  <a:cubicBezTo>
                    <a:pt x="6681" y="6143"/>
                    <a:pt x="6616" y="6208"/>
                    <a:pt x="6535" y="6208"/>
                  </a:cubicBezTo>
                  <a:lnTo>
                    <a:pt x="585" y="6208"/>
                  </a:lnTo>
                  <a:cubicBezTo>
                    <a:pt x="505" y="6208"/>
                    <a:pt x="439" y="6143"/>
                    <a:pt x="439" y="6061"/>
                  </a:cubicBezTo>
                  <a:lnTo>
                    <a:pt x="439" y="4962"/>
                  </a:lnTo>
                  <a:lnTo>
                    <a:pt x="1926" y="3586"/>
                  </a:lnTo>
                  <a:lnTo>
                    <a:pt x="3964" y="5771"/>
                  </a:lnTo>
                  <a:cubicBezTo>
                    <a:pt x="4007" y="5816"/>
                    <a:pt x="4064" y="5840"/>
                    <a:pt x="4123" y="5840"/>
                  </a:cubicBezTo>
                  <a:cubicBezTo>
                    <a:pt x="4313" y="5840"/>
                    <a:pt x="4411" y="5610"/>
                    <a:pt x="4283" y="5473"/>
                  </a:cubicBezTo>
                  <a:lnTo>
                    <a:pt x="3750" y="4901"/>
                  </a:lnTo>
                  <a:lnTo>
                    <a:pt x="5173" y="3585"/>
                  </a:lnTo>
                  <a:close/>
                  <a:moveTo>
                    <a:pt x="584" y="1"/>
                  </a:moveTo>
                  <a:cubicBezTo>
                    <a:pt x="262" y="1"/>
                    <a:pt x="0" y="262"/>
                    <a:pt x="0" y="584"/>
                  </a:cubicBezTo>
                  <a:lnTo>
                    <a:pt x="0" y="6061"/>
                  </a:lnTo>
                  <a:cubicBezTo>
                    <a:pt x="0" y="6384"/>
                    <a:pt x="262" y="6645"/>
                    <a:pt x="584" y="6645"/>
                  </a:cubicBezTo>
                  <a:lnTo>
                    <a:pt x="6534" y="6645"/>
                  </a:lnTo>
                  <a:cubicBezTo>
                    <a:pt x="6856" y="6645"/>
                    <a:pt x="7118" y="6384"/>
                    <a:pt x="7118" y="6061"/>
                  </a:cubicBezTo>
                  <a:lnTo>
                    <a:pt x="7118" y="584"/>
                  </a:lnTo>
                  <a:cubicBezTo>
                    <a:pt x="7118" y="262"/>
                    <a:pt x="6856" y="1"/>
                    <a:pt x="6534" y="1"/>
                  </a:cubicBezTo>
                  <a:lnTo>
                    <a:pt x="2318" y="1"/>
                  </a:lnTo>
                  <a:cubicBezTo>
                    <a:pt x="2198" y="1"/>
                    <a:pt x="2100" y="98"/>
                    <a:pt x="2100" y="218"/>
                  </a:cubicBezTo>
                  <a:cubicBezTo>
                    <a:pt x="2100" y="339"/>
                    <a:pt x="2198" y="437"/>
                    <a:pt x="2318" y="437"/>
                  </a:cubicBezTo>
                  <a:lnTo>
                    <a:pt x="6534" y="437"/>
                  </a:lnTo>
                  <a:cubicBezTo>
                    <a:pt x="6615" y="437"/>
                    <a:pt x="6680" y="503"/>
                    <a:pt x="6680" y="584"/>
                  </a:cubicBezTo>
                  <a:lnTo>
                    <a:pt x="6680" y="4561"/>
                  </a:lnTo>
                  <a:lnTo>
                    <a:pt x="5344" y="3127"/>
                  </a:lnTo>
                  <a:cubicBezTo>
                    <a:pt x="5301" y="3082"/>
                    <a:pt x="5242" y="3059"/>
                    <a:pt x="5184" y="3059"/>
                  </a:cubicBezTo>
                  <a:cubicBezTo>
                    <a:pt x="5131" y="3059"/>
                    <a:pt x="5078" y="3077"/>
                    <a:pt x="5035" y="3116"/>
                  </a:cubicBezTo>
                  <a:lnTo>
                    <a:pt x="3451" y="4582"/>
                  </a:lnTo>
                  <a:lnTo>
                    <a:pt x="2094" y="3127"/>
                  </a:lnTo>
                  <a:cubicBezTo>
                    <a:pt x="2051" y="3082"/>
                    <a:pt x="1993" y="3059"/>
                    <a:pt x="1934" y="3059"/>
                  </a:cubicBezTo>
                  <a:cubicBezTo>
                    <a:pt x="1881" y="3059"/>
                    <a:pt x="1828" y="3077"/>
                    <a:pt x="1786" y="3116"/>
                  </a:cubicBezTo>
                  <a:lnTo>
                    <a:pt x="434" y="4366"/>
                  </a:lnTo>
                  <a:lnTo>
                    <a:pt x="434" y="584"/>
                  </a:lnTo>
                  <a:cubicBezTo>
                    <a:pt x="438" y="504"/>
                    <a:pt x="505" y="437"/>
                    <a:pt x="584" y="437"/>
                  </a:cubicBezTo>
                  <a:lnTo>
                    <a:pt x="1319" y="437"/>
                  </a:lnTo>
                  <a:cubicBezTo>
                    <a:pt x="1439" y="437"/>
                    <a:pt x="1537" y="339"/>
                    <a:pt x="1537" y="218"/>
                  </a:cubicBezTo>
                  <a:cubicBezTo>
                    <a:pt x="1537" y="98"/>
                    <a:pt x="1439" y="1"/>
                    <a:pt x="1319" y="1"/>
                  </a:cubicBezTo>
                  <a:close/>
                </a:path>
              </a:pathLst>
            </a:custGeom>
            <a:grpFill/>
            <a:ln>
              <a:noFill/>
            </a:ln>
          </p:spPr>
          <p:txBody>
            <a:bodyPr spcFirstLastPara="1" wrap="square" lIns="91425" tIns="91425" rIns="91425" bIns="91425" anchor="ctr" anchorCtr="0">
              <a:noAutofit/>
            </a:bodyPr>
            <a:lstStyle/>
            <a:p>
              <a:endParaRPr/>
            </a:p>
          </p:txBody>
        </p:sp>
      </p:grpSp>
      <p:grpSp>
        <p:nvGrpSpPr>
          <p:cNvPr id="32" name="Google Shape;3063;p71">
            <a:extLst>
              <a:ext uri="{FF2B5EF4-FFF2-40B4-BE49-F238E27FC236}">
                <a16:creationId xmlns:a16="http://schemas.microsoft.com/office/drawing/2014/main" id="{B7691965-1FA0-652E-C5BE-D4CBFFA4EA08}"/>
              </a:ext>
            </a:extLst>
          </p:cNvPr>
          <p:cNvGrpSpPr/>
          <p:nvPr/>
        </p:nvGrpSpPr>
        <p:grpSpPr>
          <a:xfrm>
            <a:off x="5996178" y="763994"/>
            <a:ext cx="446667" cy="319031"/>
            <a:chOff x="2334405" y="2061643"/>
            <a:chExt cx="446667" cy="319031"/>
          </a:xfrm>
        </p:grpSpPr>
        <p:sp>
          <p:nvSpPr>
            <p:cNvPr id="33" name="Google Shape;3064;p71">
              <a:extLst>
                <a:ext uri="{FF2B5EF4-FFF2-40B4-BE49-F238E27FC236}">
                  <a16:creationId xmlns:a16="http://schemas.microsoft.com/office/drawing/2014/main" id="{A9154963-B93B-656D-7A63-E6E82E42C686}"/>
                </a:ext>
              </a:extLst>
            </p:cNvPr>
            <p:cNvSpPr/>
            <p:nvPr/>
          </p:nvSpPr>
          <p:spPr>
            <a:xfrm>
              <a:off x="2384837" y="2092638"/>
              <a:ext cx="345804" cy="214664"/>
            </a:xfrm>
            <a:custGeom>
              <a:avLst/>
              <a:gdLst/>
              <a:ahLst/>
              <a:cxnLst/>
              <a:rect l="l" t="t" r="r" b="b"/>
              <a:pathLst>
                <a:path w="11547" h="7168" extrusionOk="0">
                  <a:moveTo>
                    <a:pt x="574" y="0"/>
                  </a:moveTo>
                  <a:cubicBezTo>
                    <a:pt x="258" y="0"/>
                    <a:pt x="1" y="257"/>
                    <a:pt x="1" y="573"/>
                  </a:cubicBezTo>
                  <a:lnTo>
                    <a:pt x="1" y="6595"/>
                  </a:lnTo>
                  <a:cubicBezTo>
                    <a:pt x="1" y="6911"/>
                    <a:pt x="257" y="7168"/>
                    <a:pt x="574" y="7168"/>
                  </a:cubicBezTo>
                  <a:lnTo>
                    <a:pt x="8277" y="7168"/>
                  </a:lnTo>
                  <a:cubicBezTo>
                    <a:pt x="8398" y="7168"/>
                    <a:pt x="8496" y="7070"/>
                    <a:pt x="8496" y="6949"/>
                  </a:cubicBezTo>
                  <a:cubicBezTo>
                    <a:pt x="8496" y="6829"/>
                    <a:pt x="8398" y="6731"/>
                    <a:pt x="8277" y="6731"/>
                  </a:cubicBezTo>
                  <a:lnTo>
                    <a:pt x="574" y="6731"/>
                  </a:lnTo>
                  <a:cubicBezTo>
                    <a:pt x="499" y="6731"/>
                    <a:pt x="437" y="6670"/>
                    <a:pt x="437" y="6595"/>
                  </a:cubicBezTo>
                  <a:lnTo>
                    <a:pt x="437" y="573"/>
                  </a:lnTo>
                  <a:cubicBezTo>
                    <a:pt x="437" y="498"/>
                    <a:pt x="499" y="437"/>
                    <a:pt x="574" y="437"/>
                  </a:cubicBezTo>
                  <a:lnTo>
                    <a:pt x="10973" y="437"/>
                  </a:lnTo>
                  <a:cubicBezTo>
                    <a:pt x="11047" y="437"/>
                    <a:pt x="11109" y="498"/>
                    <a:pt x="11109" y="573"/>
                  </a:cubicBezTo>
                  <a:lnTo>
                    <a:pt x="11109" y="6595"/>
                  </a:lnTo>
                  <a:cubicBezTo>
                    <a:pt x="11109" y="6670"/>
                    <a:pt x="11048" y="6731"/>
                    <a:pt x="10973" y="6731"/>
                  </a:cubicBezTo>
                  <a:lnTo>
                    <a:pt x="9286" y="6731"/>
                  </a:lnTo>
                  <a:cubicBezTo>
                    <a:pt x="9166" y="6731"/>
                    <a:pt x="9067" y="6829"/>
                    <a:pt x="9067" y="6949"/>
                  </a:cubicBezTo>
                  <a:cubicBezTo>
                    <a:pt x="9067" y="7070"/>
                    <a:pt x="9166" y="7168"/>
                    <a:pt x="9286" y="7168"/>
                  </a:cubicBezTo>
                  <a:lnTo>
                    <a:pt x="10973" y="7168"/>
                  </a:lnTo>
                  <a:cubicBezTo>
                    <a:pt x="11289" y="7168"/>
                    <a:pt x="11546" y="6912"/>
                    <a:pt x="11546" y="6595"/>
                  </a:cubicBezTo>
                  <a:lnTo>
                    <a:pt x="11546" y="573"/>
                  </a:lnTo>
                  <a:cubicBezTo>
                    <a:pt x="11546" y="258"/>
                    <a:pt x="11290" y="0"/>
                    <a:pt x="10973"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4" name="Google Shape;3065;p71">
              <a:extLst>
                <a:ext uri="{FF2B5EF4-FFF2-40B4-BE49-F238E27FC236}">
                  <a16:creationId xmlns:a16="http://schemas.microsoft.com/office/drawing/2014/main" id="{809E1BF1-25F7-4E33-63D1-6383DDB5F116}"/>
                </a:ext>
              </a:extLst>
            </p:cNvPr>
            <p:cNvSpPr/>
            <p:nvPr/>
          </p:nvSpPr>
          <p:spPr>
            <a:xfrm>
              <a:off x="2334405" y="2061643"/>
              <a:ext cx="446667" cy="319031"/>
            </a:xfrm>
            <a:custGeom>
              <a:avLst/>
              <a:gdLst/>
              <a:ahLst/>
              <a:cxnLst/>
              <a:rect l="l" t="t" r="r" b="b"/>
              <a:pathLst>
                <a:path w="14915" h="10653" extrusionOk="0">
                  <a:moveTo>
                    <a:pt x="8774" y="9237"/>
                  </a:moveTo>
                  <a:lnTo>
                    <a:pt x="8774" y="9292"/>
                  </a:lnTo>
                  <a:cubicBezTo>
                    <a:pt x="8774" y="9412"/>
                    <a:pt x="8678" y="9508"/>
                    <a:pt x="8558" y="9508"/>
                  </a:cubicBezTo>
                  <a:lnTo>
                    <a:pt x="6357" y="9508"/>
                  </a:lnTo>
                  <a:cubicBezTo>
                    <a:pt x="6237" y="9508"/>
                    <a:pt x="6141" y="9412"/>
                    <a:pt x="6141" y="9292"/>
                  </a:cubicBezTo>
                  <a:lnTo>
                    <a:pt x="6141" y="9237"/>
                  </a:lnTo>
                  <a:close/>
                  <a:moveTo>
                    <a:pt x="14335" y="9238"/>
                  </a:moveTo>
                  <a:cubicBezTo>
                    <a:pt x="14414" y="9238"/>
                    <a:pt x="14477" y="9302"/>
                    <a:pt x="14477" y="9380"/>
                  </a:cubicBezTo>
                  <a:cubicBezTo>
                    <a:pt x="14477" y="9841"/>
                    <a:pt x="14103" y="10216"/>
                    <a:pt x="13642" y="10216"/>
                  </a:cubicBezTo>
                  <a:lnTo>
                    <a:pt x="1272" y="10216"/>
                  </a:lnTo>
                  <a:cubicBezTo>
                    <a:pt x="812" y="10216"/>
                    <a:pt x="437" y="9841"/>
                    <a:pt x="437" y="9380"/>
                  </a:cubicBezTo>
                  <a:cubicBezTo>
                    <a:pt x="437" y="9302"/>
                    <a:pt x="501" y="9238"/>
                    <a:pt x="580" y="9238"/>
                  </a:cubicBezTo>
                  <a:lnTo>
                    <a:pt x="5704" y="9238"/>
                  </a:lnTo>
                  <a:lnTo>
                    <a:pt x="5704" y="9292"/>
                  </a:lnTo>
                  <a:cubicBezTo>
                    <a:pt x="5704" y="9652"/>
                    <a:pt x="5997" y="9945"/>
                    <a:pt x="6357" y="9945"/>
                  </a:cubicBezTo>
                  <a:lnTo>
                    <a:pt x="8558" y="9945"/>
                  </a:lnTo>
                  <a:cubicBezTo>
                    <a:pt x="8918" y="9945"/>
                    <a:pt x="9211" y="9652"/>
                    <a:pt x="9211" y="9292"/>
                  </a:cubicBezTo>
                  <a:lnTo>
                    <a:pt x="9211" y="9238"/>
                  </a:lnTo>
                  <a:close/>
                  <a:moveTo>
                    <a:pt x="1747" y="1"/>
                  </a:moveTo>
                  <a:cubicBezTo>
                    <a:pt x="1199" y="1"/>
                    <a:pt x="754" y="446"/>
                    <a:pt x="754" y="994"/>
                  </a:cubicBezTo>
                  <a:lnTo>
                    <a:pt x="754" y="8245"/>
                  </a:lnTo>
                  <a:cubicBezTo>
                    <a:pt x="754" y="8450"/>
                    <a:pt x="817" y="8642"/>
                    <a:pt x="926" y="8800"/>
                  </a:cubicBezTo>
                  <a:lnTo>
                    <a:pt x="580" y="8800"/>
                  </a:lnTo>
                  <a:cubicBezTo>
                    <a:pt x="261" y="8800"/>
                    <a:pt x="0" y="9061"/>
                    <a:pt x="0" y="9380"/>
                  </a:cubicBezTo>
                  <a:cubicBezTo>
                    <a:pt x="0" y="10081"/>
                    <a:pt x="570" y="10652"/>
                    <a:pt x="1272" y="10652"/>
                  </a:cubicBezTo>
                  <a:lnTo>
                    <a:pt x="13642" y="10652"/>
                  </a:lnTo>
                  <a:cubicBezTo>
                    <a:pt x="14344" y="10652"/>
                    <a:pt x="14915" y="10082"/>
                    <a:pt x="14915" y="9380"/>
                  </a:cubicBezTo>
                  <a:cubicBezTo>
                    <a:pt x="14915" y="9061"/>
                    <a:pt x="14654" y="8800"/>
                    <a:pt x="14335" y="8800"/>
                  </a:cubicBezTo>
                  <a:lnTo>
                    <a:pt x="13989" y="8800"/>
                  </a:lnTo>
                  <a:cubicBezTo>
                    <a:pt x="14096" y="8642"/>
                    <a:pt x="14160" y="8450"/>
                    <a:pt x="14160" y="8245"/>
                  </a:cubicBezTo>
                  <a:lnTo>
                    <a:pt x="14160" y="994"/>
                  </a:lnTo>
                  <a:cubicBezTo>
                    <a:pt x="14160" y="445"/>
                    <a:pt x="13714" y="1"/>
                    <a:pt x="13167" y="1"/>
                  </a:cubicBezTo>
                  <a:lnTo>
                    <a:pt x="4561" y="1"/>
                  </a:lnTo>
                  <a:cubicBezTo>
                    <a:pt x="4441" y="1"/>
                    <a:pt x="4342" y="99"/>
                    <a:pt x="4342" y="219"/>
                  </a:cubicBezTo>
                  <a:cubicBezTo>
                    <a:pt x="4342" y="340"/>
                    <a:pt x="4441" y="437"/>
                    <a:pt x="4561" y="437"/>
                  </a:cubicBezTo>
                  <a:lnTo>
                    <a:pt x="13167" y="437"/>
                  </a:lnTo>
                  <a:cubicBezTo>
                    <a:pt x="13473" y="437"/>
                    <a:pt x="13723" y="687"/>
                    <a:pt x="13723" y="994"/>
                  </a:cubicBezTo>
                  <a:lnTo>
                    <a:pt x="13723" y="8245"/>
                  </a:lnTo>
                  <a:cubicBezTo>
                    <a:pt x="13723" y="8550"/>
                    <a:pt x="13473" y="8800"/>
                    <a:pt x="13167" y="8800"/>
                  </a:cubicBezTo>
                  <a:lnTo>
                    <a:pt x="1747" y="8800"/>
                  </a:lnTo>
                  <a:cubicBezTo>
                    <a:pt x="1441" y="8800"/>
                    <a:pt x="1192" y="8550"/>
                    <a:pt x="1192" y="8245"/>
                  </a:cubicBezTo>
                  <a:lnTo>
                    <a:pt x="1192" y="994"/>
                  </a:lnTo>
                  <a:cubicBezTo>
                    <a:pt x="1192" y="687"/>
                    <a:pt x="1441" y="437"/>
                    <a:pt x="1747" y="437"/>
                  </a:cubicBezTo>
                  <a:lnTo>
                    <a:pt x="3577" y="437"/>
                  </a:lnTo>
                  <a:cubicBezTo>
                    <a:pt x="3697" y="437"/>
                    <a:pt x="3794" y="340"/>
                    <a:pt x="3794" y="219"/>
                  </a:cubicBezTo>
                  <a:cubicBezTo>
                    <a:pt x="3794" y="99"/>
                    <a:pt x="3697" y="1"/>
                    <a:pt x="357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5" name="Google Shape;3066;p71">
              <a:extLst>
                <a:ext uri="{FF2B5EF4-FFF2-40B4-BE49-F238E27FC236}">
                  <a16:creationId xmlns:a16="http://schemas.microsoft.com/office/drawing/2014/main" id="{D44614CD-5524-DFB7-F143-D920BBAEF446}"/>
                </a:ext>
              </a:extLst>
            </p:cNvPr>
            <p:cNvSpPr/>
            <p:nvPr/>
          </p:nvSpPr>
          <p:spPr>
            <a:xfrm>
              <a:off x="2420025" y="2155947"/>
              <a:ext cx="275487" cy="88106"/>
            </a:xfrm>
            <a:custGeom>
              <a:avLst/>
              <a:gdLst/>
              <a:ahLst/>
              <a:cxnLst/>
              <a:rect l="l" t="t" r="r" b="b"/>
              <a:pathLst>
                <a:path w="9199" h="2942" extrusionOk="0">
                  <a:moveTo>
                    <a:pt x="6030" y="436"/>
                  </a:moveTo>
                  <a:lnTo>
                    <a:pt x="6030" y="2504"/>
                  </a:lnTo>
                  <a:lnTo>
                    <a:pt x="436" y="2504"/>
                  </a:lnTo>
                  <a:lnTo>
                    <a:pt x="436" y="436"/>
                  </a:lnTo>
                  <a:close/>
                  <a:moveTo>
                    <a:pt x="8761" y="436"/>
                  </a:moveTo>
                  <a:lnTo>
                    <a:pt x="8761" y="2504"/>
                  </a:lnTo>
                  <a:lnTo>
                    <a:pt x="6467" y="2504"/>
                  </a:lnTo>
                  <a:lnTo>
                    <a:pt x="6467" y="436"/>
                  </a:lnTo>
                  <a:close/>
                  <a:moveTo>
                    <a:pt x="218" y="0"/>
                  </a:moveTo>
                  <a:cubicBezTo>
                    <a:pt x="98" y="0"/>
                    <a:pt x="1" y="98"/>
                    <a:pt x="1" y="219"/>
                  </a:cubicBezTo>
                  <a:lnTo>
                    <a:pt x="1" y="2723"/>
                  </a:lnTo>
                  <a:cubicBezTo>
                    <a:pt x="1" y="2843"/>
                    <a:pt x="98" y="2941"/>
                    <a:pt x="218" y="2941"/>
                  </a:cubicBezTo>
                  <a:lnTo>
                    <a:pt x="8980" y="2941"/>
                  </a:lnTo>
                  <a:cubicBezTo>
                    <a:pt x="9100" y="2941"/>
                    <a:pt x="9198" y="2843"/>
                    <a:pt x="9198" y="2723"/>
                  </a:cubicBezTo>
                  <a:lnTo>
                    <a:pt x="9198" y="219"/>
                  </a:lnTo>
                  <a:cubicBezTo>
                    <a:pt x="9198" y="98"/>
                    <a:pt x="9100" y="0"/>
                    <a:pt x="898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36" name="Google Shape;3067;p71">
              <a:extLst>
                <a:ext uri="{FF2B5EF4-FFF2-40B4-BE49-F238E27FC236}">
                  <a16:creationId xmlns:a16="http://schemas.microsoft.com/office/drawing/2014/main" id="{556D8C45-8695-8CAD-EEFA-0EE135A8857D}"/>
                </a:ext>
              </a:extLst>
            </p:cNvPr>
            <p:cNvSpPr/>
            <p:nvPr/>
          </p:nvSpPr>
          <p:spPr>
            <a:xfrm>
              <a:off x="2444582" y="2181313"/>
              <a:ext cx="13117" cy="37315"/>
            </a:xfrm>
            <a:custGeom>
              <a:avLst/>
              <a:gdLst/>
              <a:ahLst/>
              <a:cxnLst/>
              <a:rect l="l" t="t" r="r" b="b"/>
              <a:pathLst>
                <a:path w="438" h="1246" extrusionOk="0">
                  <a:moveTo>
                    <a:pt x="219" y="1"/>
                  </a:moveTo>
                  <a:cubicBezTo>
                    <a:pt x="98" y="1"/>
                    <a:pt x="0" y="99"/>
                    <a:pt x="0" y="218"/>
                  </a:cubicBezTo>
                  <a:lnTo>
                    <a:pt x="0" y="1027"/>
                  </a:lnTo>
                  <a:cubicBezTo>
                    <a:pt x="0" y="1147"/>
                    <a:pt x="98" y="1246"/>
                    <a:pt x="219" y="1246"/>
                  </a:cubicBezTo>
                  <a:cubicBezTo>
                    <a:pt x="339" y="1246"/>
                    <a:pt x="437" y="1147"/>
                    <a:pt x="437" y="1027"/>
                  </a:cubicBezTo>
                  <a:lnTo>
                    <a:pt x="437" y="218"/>
                  </a:lnTo>
                  <a:cubicBezTo>
                    <a:pt x="437" y="99"/>
                    <a:pt x="339" y="1"/>
                    <a:pt x="21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5" name="Google Shape;3068;p71">
              <a:extLst>
                <a:ext uri="{FF2B5EF4-FFF2-40B4-BE49-F238E27FC236}">
                  <a16:creationId xmlns:a16="http://schemas.microsoft.com/office/drawing/2014/main" id="{65B215F5-1AD5-69C7-C634-9BCA901FDC88}"/>
                </a:ext>
              </a:extLst>
            </p:cNvPr>
            <p:cNvSpPr/>
            <p:nvPr/>
          </p:nvSpPr>
          <p:spPr>
            <a:xfrm>
              <a:off x="2624417" y="2176971"/>
              <a:ext cx="47976" cy="45969"/>
            </a:xfrm>
            <a:custGeom>
              <a:avLst/>
              <a:gdLst/>
              <a:ahLst/>
              <a:cxnLst/>
              <a:rect l="l" t="t" r="r" b="b"/>
              <a:pathLst>
                <a:path w="1602" h="1535" extrusionOk="0">
                  <a:moveTo>
                    <a:pt x="645" y="439"/>
                  </a:moveTo>
                  <a:cubicBezTo>
                    <a:pt x="760" y="439"/>
                    <a:pt x="853" y="532"/>
                    <a:pt x="853" y="647"/>
                  </a:cubicBezTo>
                  <a:cubicBezTo>
                    <a:pt x="853" y="755"/>
                    <a:pt x="759" y="854"/>
                    <a:pt x="645" y="854"/>
                  </a:cubicBezTo>
                  <a:cubicBezTo>
                    <a:pt x="530" y="854"/>
                    <a:pt x="437" y="761"/>
                    <a:pt x="437" y="647"/>
                  </a:cubicBezTo>
                  <a:cubicBezTo>
                    <a:pt x="437" y="532"/>
                    <a:pt x="530" y="439"/>
                    <a:pt x="645" y="439"/>
                  </a:cubicBezTo>
                  <a:close/>
                  <a:moveTo>
                    <a:pt x="645" y="0"/>
                  </a:moveTo>
                  <a:cubicBezTo>
                    <a:pt x="289" y="0"/>
                    <a:pt x="0" y="289"/>
                    <a:pt x="0" y="645"/>
                  </a:cubicBezTo>
                  <a:cubicBezTo>
                    <a:pt x="0" y="1000"/>
                    <a:pt x="289" y="1290"/>
                    <a:pt x="645" y="1290"/>
                  </a:cubicBezTo>
                  <a:cubicBezTo>
                    <a:pt x="749" y="1290"/>
                    <a:pt x="849" y="1265"/>
                    <a:pt x="937" y="1219"/>
                  </a:cubicBezTo>
                  <a:lnTo>
                    <a:pt x="1210" y="1476"/>
                  </a:lnTo>
                  <a:cubicBezTo>
                    <a:pt x="1252" y="1515"/>
                    <a:pt x="1306" y="1534"/>
                    <a:pt x="1359" y="1534"/>
                  </a:cubicBezTo>
                  <a:cubicBezTo>
                    <a:pt x="1418" y="1534"/>
                    <a:pt x="1475" y="1511"/>
                    <a:pt x="1518" y="1465"/>
                  </a:cubicBezTo>
                  <a:cubicBezTo>
                    <a:pt x="1601" y="1377"/>
                    <a:pt x="1596" y="1239"/>
                    <a:pt x="1508" y="1156"/>
                  </a:cubicBezTo>
                  <a:lnTo>
                    <a:pt x="1236" y="901"/>
                  </a:lnTo>
                  <a:cubicBezTo>
                    <a:pt x="1270" y="823"/>
                    <a:pt x="1289" y="737"/>
                    <a:pt x="1289" y="645"/>
                  </a:cubicBezTo>
                  <a:cubicBezTo>
                    <a:pt x="1289" y="289"/>
                    <a:pt x="1000" y="0"/>
                    <a:pt x="645"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46" name="Google Shape;11365;p84">
            <a:extLst>
              <a:ext uri="{FF2B5EF4-FFF2-40B4-BE49-F238E27FC236}">
                <a16:creationId xmlns:a16="http://schemas.microsoft.com/office/drawing/2014/main" id="{74431D4A-15B4-6DC6-2FD1-DC6F7AB0B1D3}"/>
              </a:ext>
            </a:extLst>
          </p:cNvPr>
          <p:cNvGrpSpPr/>
          <p:nvPr/>
        </p:nvGrpSpPr>
        <p:grpSpPr>
          <a:xfrm>
            <a:off x="1421976" y="409413"/>
            <a:ext cx="334635" cy="333904"/>
            <a:chOff x="7429366" y="3223183"/>
            <a:chExt cx="334634" cy="333904"/>
          </a:xfrm>
        </p:grpSpPr>
        <p:sp>
          <p:nvSpPr>
            <p:cNvPr id="47" name="Google Shape;11366;p84">
              <a:extLst>
                <a:ext uri="{FF2B5EF4-FFF2-40B4-BE49-F238E27FC236}">
                  <a16:creationId xmlns:a16="http://schemas.microsoft.com/office/drawing/2014/main" id="{05C077FC-E58A-24A7-E19E-B0BDB65CBD6E}"/>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49" name="Google Shape;11367;p84">
              <a:extLst>
                <a:ext uri="{FF2B5EF4-FFF2-40B4-BE49-F238E27FC236}">
                  <a16:creationId xmlns:a16="http://schemas.microsoft.com/office/drawing/2014/main" id="{9D5EEB47-8D96-F5E3-DE2E-8FC846E2A1B3}"/>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52" name="Google Shape;12509;p86">
            <a:extLst>
              <a:ext uri="{FF2B5EF4-FFF2-40B4-BE49-F238E27FC236}">
                <a16:creationId xmlns:a16="http://schemas.microsoft.com/office/drawing/2014/main" id="{887DE020-5096-988C-2771-4714B2ED3676}"/>
              </a:ext>
            </a:extLst>
          </p:cNvPr>
          <p:cNvGrpSpPr/>
          <p:nvPr/>
        </p:nvGrpSpPr>
        <p:grpSpPr>
          <a:xfrm>
            <a:off x="7147339" y="4379894"/>
            <a:ext cx="351576" cy="415335"/>
            <a:chOff x="6707084" y="3387403"/>
            <a:chExt cx="261145" cy="308504"/>
          </a:xfrm>
        </p:grpSpPr>
        <p:sp>
          <p:nvSpPr>
            <p:cNvPr id="54" name="Google Shape;12510;p86">
              <a:extLst>
                <a:ext uri="{FF2B5EF4-FFF2-40B4-BE49-F238E27FC236}">
                  <a16:creationId xmlns:a16="http://schemas.microsoft.com/office/drawing/2014/main" id="{A0D5DBF3-56C8-9275-38A6-C2A86364F01F}"/>
                </a:ext>
              </a:extLst>
            </p:cNvPr>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w="6350">
              <a:solidFill>
                <a:schemeClr val="tx1"/>
              </a:solidFill>
            </a:ln>
          </p:spPr>
          <p:txBody>
            <a:bodyPr spcFirstLastPara="1" wrap="square" lIns="91425" tIns="91425" rIns="91425" bIns="91425" anchor="ctr" anchorCtr="0">
              <a:noAutofit/>
            </a:bodyPr>
            <a:lstStyle/>
            <a:p>
              <a:endParaRPr/>
            </a:p>
          </p:txBody>
        </p:sp>
        <p:sp>
          <p:nvSpPr>
            <p:cNvPr id="55" name="Google Shape;12511;p86">
              <a:extLst>
                <a:ext uri="{FF2B5EF4-FFF2-40B4-BE49-F238E27FC236}">
                  <a16:creationId xmlns:a16="http://schemas.microsoft.com/office/drawing/2014/main" id="{220CB0BA-AA8F-3590-A346-1BDC3BE202C5}"/>
                </a:ext>
              </a:extLst>
            </p:cNvPr>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w="6350">
              <a:solidFill>
                <a:schemeClr val="tx1"/>
              </a:solidFill>
            </a:ln>
          </p:spPr>
          <p:txBody>
            <a:bodyPr spcFirstLastPara="1" wrap="square" lIns="91425" tIns="91425" rIns="91425" bIns="91425" anchor="ctr" anchorCtr="0">
              <a:noAutofit/>
            </a:bodyPr>
            <a:lstStyle/>
            <a:p>
              <a:endParaRPr/>
            </a:p>
          </p:txBody>
        </p:sp>
        <p:sp>
          <p:nvSpPr>
            <p:cNvPr id="56" name="Google Shape;12512;p86">
              <a:extLst>
                <a:ext uri="{FF2B5EF4-FFF2-40B4-BE49-F238E27FC236}">
                  <a16:creationId xmlns:a16="http://schemas.microsoft.com/office/drawing/2014/main" id="{EC6D0738-9232-4566-0B8D-10482351A769}"/>
                </a:ext>
              </a:extLst>
            </p:cNvPr>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w="6350">
              <a:solidFill>
                <a:schemeClr val="tx1"/>
              </a:solidFill>
            </a:ln>
          </p:spPr>
          <p:txBody>
            <a:bodyPr spcFirstLastPara="1" wrap="square" lIns="91425" tIns="91425" rIns="91425" bIns="91425" anchor="ctr" anchorCtr="0">
              <a:noAutofit/>
            </a:bodyPr>
            <a:lstStyle/>
            <a:p>
              <a:endParaRPr/>
            </a:p>
          </p:txBody>
        </p:sp>
        <p:sp>
          <p:nvSpPr>
            <p:cNvPr id="57" name="Google Shape;12513;p86">
              <a:extLst>
                <a:ext uri="{FF2B5EF4-FFF2-40B4-BE49-F238E27FC236}">
                  <a16:creationId xmlns:a16="http://schemas.microsoft.com/office/drawing/2014/main" id="{8A9DEB32-91A5-8EAE-1766-4AB4075275C2}"/>
                </a:ext>
              </a:extLst>
            </p:cNvPr>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w="6350">
              <a:solidFill>
                <a:schemeClr val="tx1"/>
              </a:solidFill>
            </a:ln>
          </p:spPr>
          <p:txBody>
            <a:bodyPr spcFirstLastPara="1" wrap="square" lIns="91425" tIns="91425" rIns="91425" bIns="91425" anchor="ctr" anchorCtr="0">
              <a:noAutofit/>
            </a:bodyPr>
            <a:lstStyle/>
            <a:p>
              <a:endParaRPr/>
            </a:p>
          </p:txBody>
        </p:sp>
      </p:grpSp>
      <p:grpSp>
        <p:nvGrpSpPr>
          <p:cNvPr id="2242" name="Google Shape;12330;p86">
            <a:extLst>
              <a:ext uri="{FF2B5EF4-FFF2-40B4-BE49-F238E27FC236}">
                <a16:creationId xmlns:a16="http://schemas.microsoft.com/office/drawing/2014/main" id="{887CDF59-8D7F-ACD6-350D-145793BB736C}"/>
              </a:ext>
            </a:extLst>
          </p:cNvPr>
          <p:cNvGrpSpPr/>
          <p:nvPr/>
        </p:nvGrpSpPr>
        <p:grpSpPr>
          <a:xfrm>
            <a:off x="7181479" y="3335513"/>
            <a:ext cx="546931" cy="556812"/>
            <a:chOff x="7529411" y="2414659"/>
            <a:chExt cx="355863" cy="362292"/>
          </a:xfrm>
        </p:grpSpPr>
        <p:sp>
          <p:nvSpPr>
            <p:cNvPr id="2243" name="Google Shape;12331;p86">
              <a:extLst>
                <a:ext uri="{FF2B5EF4-FFF2-40B4-BE49-F238E27FC236}">
                  <a16:creationId xmlns:a16="http://schemas.microsoft.com/office/drawing/2014/main" id="{A36C2ECE-4DA5-C5AF-81BA-6F094F219A2C}"/>
                </a:ext>
              </a:extLst>
            </p:cNvPr>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44" name="Google Shape;12332;p86">
              <a:extLst>
                <a:ext uri="{FF2B5EF4-FFF2-40B4-BE49-F238E27FC236}">
                  <a16:creationId xmlns:a16="http://schemas.microsoft.com/office/drawing/2014/main" id="{34215743-09AE-D0E2-7176-131714074939}"/>
                </a:ext>
              </a:extLst>
            </p:cNvPr>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45" name="Google Shape;12333;p86">
              <a:extLst>
                <a:ext uri="{FF2B5EF4-FFF2-40B4-BE49-F238E27FC236}">
                  <a16:creationId xmlns:a16="http://schemas.microsoft.com/office/drawing/2014/main" id="{D520AD2F-4769-120D-82E3-696D0BBA1279}"/>
                </a:ext>
              </a:extLst>
            </p:cNvPr>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46" name="Google Shape;12334;p86">
              <a:extLst>
                <a:ext uri="{FF2B5EF4-FFF2-40B4-BE49-F238E27FC236}">
                  <a16:creationId xmlns:a16="http://schemas.microsoft.com/office/drawing/2014/main" id="{5E2F0D73-697E-40E8-2E2C-5E4E7C749E40}"/>
                </a:ext>
              </a:extLst>
            </p:cNvPr>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47" name="Google Shape;12335;p86">
              <a:extLst>
                <a:ext uri="{FF2B5EF4-FFF2-40B4-BE49-F238E27FC236}">
                  <a16:creationId xmlns:a16="http://schemas.microsoft.com/office/drawing/2014/main" id="{137DDE1C-134B-1A08-C907-CF05EED1ECF0}"/>
                </a:ext>
              </a:extLst>
            </p:cNvPr>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48" name="Google Shape;12336;p86">
              <a:extLst>
                <a:ext uri="{FF2B5EF4-FFF2-40B4-BE49-F238E27FC236}">
                  <a16:creationId xmlns:a16="http://schemas.microsoft.com/office/drawing/2014/main" id="{4C0521CA-4C4C-0E4F-4C43-71ADAEA54D31}"/>
                </a:ext>
              </a:extLst>
            </p:cNvPr>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49" name="Google Shape;12337;p86">
              <a:extLst>
                <a:ext uri="{FF2B5EF4-FFF2-40B4-BE49-F238E27FC236}">
                  <a16:creationId xmlns:a16="http://schemas.microsoft.com/office/drawing/2014/main" id="{E79F3229-79D2-5BB9-E6DA-77B43C137E75}"/>
                </a:ext>
              </a:extLst>
            </p:cNvPr>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50" name="Google Shape;12338;p86">
              <a:extLst>
                <a:ext uri="{FF2B5EF4-FFF2-40B4-BE49-F238E27FC236}">
                  <a16:creationId xmlns:a16="http://schemas.microsoft.com/office/drawing/2014/main" id="{2012C47F-E9D9-8121-9932-73B87C6C4216}"/>
                </a:ext>
              </a:extLst>
            </p:cNvPr>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51" name="Google Shape;12339;p86">
              <a:extLst>
                <a:ext uri="{FF2B5EF4-FFF2-40B4-BE49-F238E27FC236}">
                  <a16:creationId xmlns:a16="http://schemas.microsoft.com/office/drawing/2014/main" id="{F042C25A-AA84-CE9F-6AD1-06E49CB19A34}"/>
                </a:ext>
              </a:extLst>
            </p:cNvPr>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52" name="Google Shape;12340;p86">
              <a:extLst>
                <a:ext uri="{FF2B5EF4-FFF2-40B4-BE49-F238E27FC236}">
                  <a16:creationId xmlns:a16="http://schemas.microsoft.com/office/drawing/2014/main" id="{2FD8B527-615C-0B92-6539-21DA1D353E03}"/>
                </a:ext>
              </a:extLst>
            </p:cNvPr>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53" name="Google Shape;12341;p86">
              <a:extLst>
                <a:ext uri="{FF2B5EF4-FFF2-40B4-BE49-F238E27FC236}">
                  <a16:creationId xmlns:a16="http://schemas.microsoft.com/office/drawing/2014/main" id="{2BD80361-1C99-3118-B88A-D3CDC74C6052}"/>
                </a:ext>
              </a:extLst>
            </p:cNvPr>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sp>
          <p:nvSpPr>
            <p:cNvPr id="2254" name="Google Shape;12342;p86">
              <a:extLst>
                <a:ext uri="{FF2B5EF4-FFF2-40B4-BE49-F238E27FC236}">
                  <a16:creationId xmlns:a16="http://schemas.microsoft.com/office/drawing/2014/main" id="{A09D842D-9388-562E-96DC-00D2BEE5E081}"/>
                </a:ext>
              </a:extLst>
            </p:cNvPr>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w="3175">
              <a:solidFill>
                <a:schemeClr val="tx1"/>
              </a:solidFill>
            </a:ln>
          </p:spPr>
          <p:txBody>
            <a:bodyPr spcFirstLastPara="1" wrap="square" lIns="91425" tIns="91425" rIns="91425" bIns="91425" anchor="ctr" anchorCtr="0">
              <a:noAutofit/>
            </a:bodyPr>
            <a:lstStyle/>
            <a:p>
              <a:endParaRPr/>
            </a:p>
          </p:txBody>
        </p:sp>
      </p:grpSp>
      <p:grpSp>
        <p:nvGrpSpPr>
          <p:cNvPr id="2258" name="Google Shape;11664;p85">
            <a:extLst>
              <a:ext uri="{FF2B5EF4-FFF2-40B4-BE49-F238E27FC236}">
                <a16:creationId xmlns:a16="http://schemas.microsoft.com/office/drawing/2014/main" id="{EF28911C-B2CC-1EAE-F194-2D608B135834}"/>
              </a:ext>
            </a:extLst>
          </p:cNvPr>
          <p:cNvGrpSpPr/>
          <p:nvPr/>
        </p:nvGrpSpPr>
        <p:grpSpPr>
          <a:xfrm>
            <a:off x="3508164" y="1783004"/>
            <a:ext cx="379489" cy="366047"/>
            <a:chOff x="1284212" y="1963766"/>
            <a:chExt cx="379489" cy="366046"/>
          </a:xfrm>
        </p:grpSpPr>
        <p:sp>
          <p:nvSpPr>
            <p:cNvPr id="2259" name="Google Shape;11665;p85">
              <a:extLst>
                <a:ext uri="{FF2B5EF4-FFF2-40B4-BE49-F238E27FC236}">
                  <a16:creationId xmlns:a16="http://schemas.microsoft.com/office/drawing/2014/main" id="{1B02306C-0F49-B25A-D8C2-2B00804EB239}"/>
                </a:ext>
              </a:extLst>
            </p:cNvPr>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60" name="Google Shape;11666;p85">
              <a:extLst>
                <a:ext uri="{FF2B5EF4-FFF2-40B4-BE49-F238E27FC236}">
                  <a16:creationId xmlns:a16="http://schemas.microsoft.com/office/drawing/2014/main" id="{060C12CC-6BE4-7D3C-858B-66FB3BD456B3}"/>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2261" name="Google Shape;14135;p88">
            <a:extLst>
              <a:ext uri="{FF2B5EF4-FFF2-40B4-BE49-F238E27FC236}">
                <a16:creationId xmlns:a16="http://schemas.microsoft.com/office/drawing/2014/main" id="{E09F310A-B472-0FC9-5A9F-85391A01255F}"/>
              </a:ext>
            </a:extLst>
          </p:cNvPr>
          <p:cNvGrpSpPr/>
          <p:nvPr/>
        </p:nvGrpSpPr>
        <p:grpSpPr>
          <a:xfrm>
            <a:off x="111873" y="2404990"/>
            <a:ext cx="592809" cy="426512"/>
            <a:chOff x="6637117" y="3397843"/>
            <a:chExt cx="353735" cy="254504"/>
          </a:xfrm>
          <a:solidFill>
            <a:schemeClr val="tx1"/>
          </a:solidFill>
        </p:grpSpPr>
        <p:sp>
          <p:nvSpPr>
            <p:cNvPr id="2262" name="Google Shape;14136;p88">
              <a:extLst>
                <a:ext uri="{FF2B5EF4-FFF2-40B4-BE49-F238E27FC236}">
                  <a16:creationId xmlns:a16="http://schemas.microsoft.com/office/drawing/2014/main" id="{AD1BAD92-AD15-B47D-C1AB-DE7B1AE140E3}"/>
                </a:ext>
              </a:extLst>
            </p:cNvPr>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grpFill/>
            <a:ln>
              <a:noFill/>
            </a:ln>
          </p:spPr>
          <p:txBody>
            <a:bodyPr spcFirstLastPara="1" wrap="square" lIns="91425" tIns="91425" rIns="91425" bIns="91425" anchor="ctr" anchorCtr="0">
              <a:noAutofit/>
            </a:bodyPr>
            <a:lstStyle/>
            <a:p>
              <a:endParaRPr/>
            </a:p>
          </p:txBody>
        </p:sp>
        <p:sp>
          <p:nvSpPr>
            <p:cNvPr id="2263" name="Google Shape;14137;p88">
              <a:extLst>
                <a:ext uri="{FF2B5EF4-FFF2-40B4-BE49-F238E27FC236}">
                  <a16:creationId xmlns:a16="http://schemas.microsoft.com/office/drawing/2014/main" id="{09CCA9E2-FAD0-779C-72C2-35D2648F942A}"/>
                </a:ext>
              </a:extLst>
            </p:cNvPr>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grpFill/>
            <a:ln>
              <a:noFill/>
            </a:ln>
          </p:spPr>
          <p:txBody>
            <a:bodyPr spcFirstLastPara="1" wrap="square" lIns="91425" tIns="91425" rIns="91425" bIns="91425" anchor="ctr" anchorCtr="0">
              <a:noAutofit/>
            </a:bodyPr>
            <a:lstStyle/>
            <a:p>
              <a:endParaRPr/>
            </a:p>
          </p:txBody>
        </p:sp>
        <p:sp>
          <p:nvSpPr>
            <p:cNvPr id="2264" name="Google Shape;14138;p88">
              <a:extLst>
                <a:ext uri="{FF2B5EF4-FFF2-40B4-BE49-F238E27FC236}">
                  <a16:creationId xmlns:a16="http://schemas.microsoft.com/office/drawing/2014/main" id="{AB3B7E05-727A-4A93-1022-B19FB60C02DD}"/>
                </a:ext>
              </a:extLst>
            </p:cNvPr>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grpFill/>
            <a:ln>
              <a:noFill/>
            </a:ln>
          </p:spPr>
          <p:txBody>
            <a:bodyPr spcFirstLastPara="1" wrap="square" lIns="91425" tIns="91425" rIns="91425" bIns="91425" anchor="ctr" anchorCtr="0">
              <a:noAutofit/>
            </a:bodyPr>
            <a:lstStyle/>
            <a:p>
              <a:endParaRPr/>
            </a:p>
          </p:txBody>
        </p:sp>
        <p:sp>
          <p:nvSpPr>
            <p:cNvPr id="2265" name="Google Shape;14139;p88">
              <a:extLst>
                <a:ext uri="{FF2B5EF4-FFF2-40B4-BE49-F238E27FC236}">
                  <a16:creationId xmlns:a16="http://schemas.microsoft.com/office/drawing/2014/main" id="{590BA4D0-7CF3-33CE-5F4D-81A9A4011810}"/>
                </a:ext>
              </a:extLst>
            </p:cNvPr>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grpFill/>
            <a:ln>
              <a:noFill/>
            </a:ln>
          </p:spPr>
          <p:txBody>
            <a:bodyPr spcFirstLastPara="1" wrap="square" lIns="91425" tIns="91425" rIns="91425" bIns="91425" anchor="ctr" anchorCtr="0">
              <a:noAutofit/>
            </a:bodyPr>
            <a:lstStyle/>
            <a:p>
              <a:endParaRPr dirty="0"/>
            </a:p>
          </p:txBody>
        </p:sp>
        <p:sp>
          <p:nvSpPr>
            <p:cNvPr id="2266" name="Google Shape;14140;p88">
              <a:extLst>
                <a:ext uri="{FF2B5EF4-FFF2-40B4-BE49-F238E27FC236}">
                  <a16:creationId xmlns:a16="http://schemas.microsoft.com/office/drawing/2014/main" id="{FF2206F6-52F4-1EB2-80A8-FB73CA9CB1B0}"/>
                </a:ext>
              </a:extLst>
            </p:cNvPr>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grpFill/>
            <a:ln>
              <a:noFill/>
            </a:ln>
          </p:spPr>
          <p:txBody>
            <a:bodyPr spcFirstLastPara="1" wrap="square" lIns="91425" tIns="91425" rIns="91425" bIns="91425" anchor="ctr" anchorCtr="0">
              <a:noAutofit/>
            </a:bodyPr>
            <a:lstStyle/>
            <a:p>
              <a:endParaRPr/>
            </a:p>
          </p:txBody>
        </p:sp>
        <p:sp>
          <p:nvSpPr>
            <p:cNvPr id="2267" name="Google Shape;14141;p88">
              <a:extLst>
                <a:ext uri="{FF2B5EF4-FFF2-40B4-BE49-F238E27FC236}">
                  <a16:creationId xmlns:a16="http://schemas.microsoft.com/office/drawing/2014/main" id="{9D61EAD1-34EA-63FF-5929-95906598D9D5}"/>
                </a:ext>
              </a:extLst>
            </p:cNvPr>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grpFill/>
            <a:ln>
              <a:noFill/>
            </a:ln>
          </p:spPr>
          <p:txBody>
            <a:bodyPr spcFirstLastPara="1" wrap="square" lIns="91425" tIns="91425" rIns="91425" bIns="91425" anchor="ctr" anchorCtr="0">
              <a:noAutofit/>
            </a:bodyPr>
            <a:lstStyle/>
            <a:p>
              <a:endParaRPr/>
            </a:p>
          </p:txBody>
        </p:sp>
      </p:grpSp>
      <p:grpSp>
        <p:nvGrpSpPr>
          <p:cNvPr id="2268" name="Google Shape;13927;p88">
            <a:extLst>
              <a:ext uri="{FF2B5EF4-FFF2-40B4-BE49-F238E27FC236}">
                <a16:creationId xmlns:a16="http://schemas.microsoft.com/office/drawing/2014/main" id="{14C4DBE5-E21A-6E44-15E5-ADA1629B7BB5}"/>
              </a:ext>
            </a:extLst>
          </p:cNvPr>
          <p:cNvGrpSpPr/>
          <p:nvPr/>
        </p:nvGrpSpPr>
        <p:grpSpPr>
          <a:xfrm>
            <a:off x="1642841" y="3990014"/>
            <a:ext cx="652894" cy="598555"/>
            <a:chOff x="2903337" y="4279032"/>
            <a:chExt cx="382519" cy="350682"/>
          </a:xfrm>
        </p:grpSpPr>
        <p:sp>
          <p:nvSpPr>
            <p:cNvPr id="2269" name="Google Shape;13928;p88">
              <a:extLst>
                <a:ext uri="{FF2B5EF4-FFF2-40B4-BE49-F238E27FC236}">
                  <a16:creationId xmlns:a16="http://schemas.microsoft.com/office/drawing/2014/main" id="{6ADA7E02-4CF3-9236-ABC3-F1BEF1785599}"/>
                </a:ext>
              </a:extLst>
            </p:cNvPr>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0" name="Google Shape;13929;p88">
              <a:extLst>
                <a:ext uri="{FF2B5EF4-FFF2-40B4-BE49-F238E27FC236}">
                  <a16:creationId xmlns:a16="http://schemas.microsoft.com/office/drawing/2014/main" id="{B19D12EE-6C4D-6334-B4FA-61A6814B97F2}"/>
                </a:ext>
              </a:extLst>
            </p:cNvPr>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1" name="Google Shape;13930;p88">
              <a:extLst>
                <a:ext uri="{FF2B5EF4-FFF2-40B4-BE49-F238E27FC236}">
                  <a16:creationId xmlns:a16="http://schemas.microsoft.com/office/drawing/2014/main" id="{A2339ACF-B6EC-C785-7249-D5ECCBD91C01}"/>
                </a:ext>
              </a:extLst>
            </p:cNvPr>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2" name="Google Shape;13931;p88">
              <a:extLst>
                <a:ext uri="{FF2B5EF4-FFF2-40B4-BE49-F238E27FC236}">
                  <a16:creationId xmlns:a16="http://schemas.microsoft.com/office/drawing/2014/main" id="{D51DF72B-F8B3-8163-EB48-86EE11907FFE}"/>
                </a:ext>
              </a:extLst>
            </p:cNvPr>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3" name="Google Shape;13932;p88">
              <a:extLst>
                <a:ext uri="{FF2B5EF4-FFF2-40B4-BE49-F238E27FC236}">
                  <a16:creationId xmlns:a16="http://schemas.microsoft.com/office/drawing/2014/main" id="{ED57A54C-0782-1FA5-FA0F-073AAA9632B5}"/>
                </a:ext>
              </a:extLst>
            </p:cNvPr>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4" name="Google Shape;13933;p88">
              <a:extLst>
                <a:ext uri="{FF2B5EF4-FFF2-40B4-BE49-F238E27FC236}">
                  <a16:creationId xmlns:a16="http://schemas.microsoft.com/office/drawing/2014/main" id="{B6A0E418-A2DE-867F-A910-773E588C669D}"/>
                </a:ext>
              </a:extLst>
            </p:cNvPr>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5" name="Google Shape;13934;p88">
              <a:extLst>
                <a:ext uri="{FF2B5EF4-FFF2-40B4-BE49-F238E27FC236}">
                  <a16:creationId xmlns:a16="http://schemas.microsoft.com/office/drawing/2014/main" id="{475C425F-229D-81FC-3B34-B5A374FEB58A}"/>
                </a:ext>
              </a:extLst>
            </p:cNvPr>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6" name="Google Shape;13935;p88">
              <a:extLst>
                <a:ext uri="{FF2B5EF4-FFF2-40B4-BE49-F238E27FC236}">
                  <a16:creationId xmlns:a16="http://schemas.microsoft.com/office/drawing/2014/main" id="{A2B9A2BA-FCEA-7259-6B81-66DF044BA42A}"/>
                </a:ext>
              </a:extLst>
            </p:cNvPr>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7" name="Google Shape;13936;p88">
              <a:extLst>
                <a:ext uri="{FF2B5EF4-FFF2-40B4-BE49-F238E27FC236}">
                  <a16:creationId xmlns:a16="http://schemas.microsoft.com/office/drawing/2014/main" id="{BE0A0A46-C5C2-3108-21E5-2C44C512402A}"/>
                </a:ext>
              </a:extLst>
            </p:cNvPr>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8" name="Google Shape;13937;p88">
              <a:extLst>
                <a:ext uri="{FF2B5EF4-FFF2-40B4-BE49-F238E27FC236}">
                  <a16:creationId xmlns:a16="http://schemas.microsoft.com/office/drawing/2014/main" id="{9EA183C2-FDD5-2D3A-5D9C-04A72C4DD770}"/>
                </a:ext>
              </a:extLst>
            </p:cNvPr>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79" name="Google Shape;13938;p88">
              <a:extLst>
                <a:ext uri="{FF2B5EF4-FFF2-40B4-BE49-F238E27FC236}">
                  <a16:creationId xmlns:a16="http://schemas.microsoft.com/office/drawing/2014/main" id="{8FBCC9A1-C4C5-BC8D-5B9F-9867EC136137}"/>
                </a:ext>
              </a:extLst>
            </p:cNvPr>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80" name="Google Shape;13939;p88">
              <a:extLst>
                <a:ext uri="{FF2B5EF4-FFF2-40B4-BE49-F238E27FC236}">
                  <a16:creationId xmlns:a16="http://schemas.microsoft.com/office/drawing/2014/main" id="{65C3C7D0-1FF2-A84E-28E0-897B992F8860}"/>
                </a:ext>
              </a:extLst>
            </p:cNvPr>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81" name="Google Shape;13940;p88">
              <a:extLst>
                <a:ext uri="{FF2B5EF4-FFF2-40B4-BE49-F238E27FC236}">
                  <a16:creationId xmlns:a16="http://schemas.microsoft.com/office/drawing/2014/main" id="{74BA1393-8673-02D7-D12E-2CF3FFA9BAC1}"/>
                </a:ext>
              </a:extLst>
            </p:cNvPr>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82" name="Google Shape;13941;p88">
              <a:extLst>
                <a:ext uri="{FF2B5EF4-FFF2-40B4-BE49-F238E27FC236}">
                  <a16:creationId xmlns:a16="http://schemas.microsoft.com/office/drawing/2014/main" id="{0511A872-099C-F080-3EDF-0F74D4CB2EEE}"/>
                </a:ext>
              </a:extLst>
            </p:cNvPr>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83" name="Google Shape;13942;p88">
              <a:extLst>
                <a:ext uri="{FF2B5EF4-FFF2-40B4-BE49-F238E27FC236}">
                  <a16:creationId xmlns:a16="http://schemas.microsoft.com/office/drawing/2014/main" id="{8705ABE3-2681-2986-66BE-F2667559FAF3}"/>
                </a:ext>
              </a:extLst>
            </p:cNvPr>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4225730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rawing of different colored circles&#10;&#10;Description automatically generated">
            <a:extLst>
              <a:ext uri="{FF2B5EF4-FFF2-40B4-BE49-F238E27FC236}">
                <a16:creationId xmlns:a16="http://schemas.microsoft.com/office/drawing/2014/main" id="{342A131E-EEA0-94A9-3191-FBC074BF000F}"/>
              </a:ext>
            </a:extLst>
          </p:cNvPr>
          <p:cNvPicPr>
            <a:picLocks noChangeAspect="1"/>
          </p:cNvPicPr>
          <p:nvPr/>
        </p:nvPicPr>
        <p:blipFill>
          <a:blip r:embed="rId3"/>
          <a:stretch>
            <a:fillRect/>
          </a:stretch>
        </p:blipFill>
        <p:spPr>
          <a:xfrm>
            <a:off x="80210" y="0"/>
            <a:ext cx="8983580" cy="5053262"/>
          </a:xfrm>
          <a:prstGeom prst="rect">
            <a:avLst/>
          </a:prstGeom>
        </p:spPr>
      </p:pic>
      <p:pic>
        <p:nvPicPr>
          <p:cNvPr id="3" name="Picture 2" descr="A white cat with blue glasses&#10;&#10;Description automatically generated">
            <a:extLst>
              <a:ext uri="{FF2B5EF4-FFF2-40B4-BE49-F238E27FC236}">
                <a16:creationId xmlns:a16="http://schemas.microsoft.com/office/drawing/2014/main" id="{97AB0219-D232-9C1A-B3A2-9D90A8F28C22}"/>
              </a:ext>
            </a:extLst>
          </p:cNvPr>
          <p:cNvPicPr>
            <a:picLocks noChangeAspect="1"/>
          </p:cNvPicPr>
          <p:nvPr/>
        </p:nvPicPr>
        <p:blipFill>
          <a:blip r:embed="rId4"/>
          <a:stretch>
            <a:fillRect/>
          </a:stretch>
        </p:blipFill>
        <p:spPr>
          <a:xfrm rot="21012474">
            <a:off x="5102478" y="722952"/>
            <a:ext cx="2089130" cy="1637957"/>
          </a:xfrm>
          <a:prstGeom prst="rect">
            <a:avLst/>
          </a:prstGeom>
        </p:spPr>
      </p:pic>
    </p:spTree>
    <p:extLst>
      <p:ext uri="{BB962C8B-B14F-4D97-AF65-F5344CB8AC3E}">
        <p14:creationId xmlns:p14="http://schemas.microsoft.com/office/powerpoint/2010/main" val="3019280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19B0-1216-C7EE-B599-3D6E564A3913}"/>
              </a:ext>
            </a:extLst>
          </p:cNvPr>
          <p:cNvSpPr>
            <a:spLocks noGrp="1"/>
          </p:cNvSpPr>
          <p:nvPr>
            <p:ph type="title"/>
          </p:nvPr>
        </p:nvSpPr>
        <p:spPr/>
        <p:txBody>
          <a:bodyPr/>
          <a:lstStyle/>
          <a:p>
            <a:r>
              <a:rPr lang="en-US" dirty="0"/>
              <a:t>Find Satoshi</a:t>
            </a:r>
            <a:endParaRPr lang="en-AU" dirty="0"/>
          </a:p>
        </p:txBody>
      </p:sp>
      <p:pic>
        <p:nvPicPr>
          <p:cNvPr id="5" name="Picture 4">
            <a:extLst>
              <a:ext uri="{FF2B5EF4-FFF2-40B4-BE49-F238E27FC236}">
                <a16:creationId xmlns:a16="http://schemas.microsoft.com/office/drawing/2014/main" id="{1F8BC4EE-F355-454F-D77D-296A5FDAFF99}"/>
              </a:ext>
            </a:extLst>
          </p:cNvPr>
          <p:cNvPicPr>
            <a:picLocks noChangeAspect="1"/>
          </p:cNvPicPr>
          <p:nvPr/>
        </p:nvPicPr>
        <p:blipFill>
          <a:blip r:embed="rId3"/>
          <a:stretch>
            <a:fillRect/>
          </a:stretch>
        </p:blipFill>
        <p:spPr>
          <a:xfrm>
            <a:off x="3898231" y="420756"/>
            <a:ext cx="4211052" cy="4301988"/>
          </a:xfrm>
          <a:prstGeom prst="rect">
            <a:avLst/>
          </a:prstGeom>
        </p:spPr>
      </p:pic>
      <p:pic>
        <p:nvPicPr>
          <p:cNvPr id="9" name="Picture 8">
            <a:extLst>
              <a:ext uri="{FF2B5EF4-FFF2-40B4-BE49-F238E27FC236}">
                <a16:creationId xmlns:a16="http://schemas.microsoft.com/office/drawing/2014/main" id="{B6E698C2-FA0D-0395-2135-0647293384C9}"/>
              </a:ext>
            </a:extLst>
          </p:cNvPr>
          <p:cNvPicPr>
            <a:picLocks noChangeAspect="1"/>
          </p:cNvPicPr>
          <p:nvPr/>
        </p:nvPicPr>
        <p:blipFill>
          <a:blip r:embed="rId4"/>
          <a:stretch>
            <a:fillRect/>
          </a:stretch>
        </p:blipFill>
        <p:spPr>
          <a:xfrm>
            <a:off x="170317" y="2310063"/>
            <a:ext cx="3727914" cy="2021552"/>
          </a:xfrm>
          <a:prstGeom prst="rect">
            <a:avLst/>
          </a:prstGeom>
        </p:spPr>
      </p:pic>
      <p:pic>
        <p:nvPicPr>
          <p:cNvPr id="11" name="Picture 10">
            <a:extLst>
              <a:ext uri="{FF2B5EF4-FFF2-40B4-BE49-F238E27FC236}">
                <a16:creationId xmlns:a16="http://schemas.microsoft.com/office/drawing/2014/main" id="{FE8561D2-BD2F-E69B-C7AF-C384160EACDF}"/>
              </a:ext>
            </a:extLst>
          </p:cNvPr>
          <p:cNvPicPr>
            <a:picLocks noChangeAspect="1"/>
          </p:cNvPicPr>
          <p:nvPr/>
        </p:nvPicPr>
        <p:blipFill>
          <a:blip r:embed="rId5"/>
          <a:stretch>
            <a:fillRect/>
          </a:stretch>
        </p:blipFill>
        <p:spPr>
          <a:xfrm>
            <a:off x="1034717" y="1086264"/>
            <a:ext cx="1893270" cy="1031293"/>
          </a:xfrm>
          <a:prstGeom prst="rect">
            <a:avLst/>
          </a:prstGeom>
        </p:spPr>
      </p:pic>
    </p:spTree>
    <p:extLst>
      <p:ext uri="{BB962C8B-B14F-4D97-AF65-F5344CB8AC3E}">
        <p14:creationId xmlns:p14="http://schemas.microsoft.com/office/powerpoint/2010/main" val="33700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44"/>
          <p:cNvSpPr txBox="1">
            <a:spLocks noGrp="1"/>
          </p:cNvSpPr>
          <p:nvPr>
            <p:ph type="title"/>
          </p:nvPr>
        </p:nvSpPr>
        <p:spPr>
          <a:xfrm>
            <a:off x="807040" y="2954188"/>
            <a:ext cx="2394900" cy="638684"/>
          </a:xfrm>
          <a:prstGeom prst="rect">
            <a:avLst/>
          </a:prstGeom>
        </p:spPr>
        <p:txBody>
          <a:bodyPr spcFirstLastPara="1" wrap="square" lIns="91425" tIns="0" rIns="91425" bIns="0" anchor="b" anchorCtr="0">
            <a:noAutofit/>
          </a:bodyPr>
          <a:lstStyle/>
          <a:p>
            <a:r>
              <a:rPr lang="en-AU" dirty="0"/>
              <a:t>SE</a:t>
            </a:r>
            <a:r>
              <a:rPr lang="en-AU" b="1" i="1" dirty="0"/>
              <a:t>CURITY AWARENESS</a:t>
            </a:r>
          </a:p>
        </p:txBody>
      </p:sp>
      <p:sp>
        <p:nvSpPr>
          <p:cNvPr id="1990" name="Google Shape;1990;p44"/>
          <p:cNvSpPr txBox="1">
            <a:spLocks noGrp="1"/>
          </p:cNvSpPr>
          <p:nvPr>
            <p:ph type="title" idx="2"/>
          </p:nvPr>
        </p:nvSpPr>
        <p:spPr>
          <a:xfrm>
            <a:off x="3284793" y="3129680"/>
            <a:ext cx="2394900" cy="287700"/>
          </a:xfrm>
          <a:prstGeom prst="rect">
            <a:avLst/>
          </a:prstGeom>
        </p:spPr>
        <p:txBody>
          <a:bodyPr spcFirstLastPara="1" wrap="square" lIns="91425" tIns="0" rIns="91425" bIns="0" anchor="b" anchorCtr="0">
            <a:noAutofit/>
          </a:bodyPr>
          <a:lstStyle/>
          <a:p>
            <a:pPr>
              <a:buClr>
                <a:schemeClr val="dk1"/>
              </a:buClr>
              <a:buSzPts val="1100"/>
            </a:pPr>
            <a:r>
              <a:rPr lang="en-AU" dirty="0"/>
              <a:t>THE BUS</a:t>
            </a:r>
            <a:endParaRPr lang="en-AU" b="1" i="1" dirty="0"/>
          </a:p>
        </p:txBody>
      </p:sp>
      <p:sp>
        <p:nvSpPr>
          <p:cNvPr id="1992" name="Google Shape;1992;p44"/>
          <p:cNvSpPr txBox="1">
            <a:spLocks noGrp="1"/>
          </p:cNvSpPr>
          <p:nvPr>
            <p:ph type="title" idx="4"/>
          </p:nvPr>
        </p:nvSpPr>
        <p:spPr>
          <a:xfrm>
            <a:off x="5939706" y="3129680"/>
            <a:ext cx="2395800" cy="287700"/>
          </a:xfrm>
          <a:prstGeom prst="rect">
            <a:avLst/>
          </a:prstGeom>
        </p:spPr>
        <p:txBody>
          <a:bodyPr spcFirstLastPara="1" wrap="square" lIns="91425" tIns="0" rIns="91425" bIns="0" anchor="b" anchorCtr="0">
            <a:noAutofit/>
          </a:bodyPr>
          <a:lstStyle/>
          <a:p>
            <a:pPr>
              <a:buClr>
                <a:schemeClr val="dk1"/>
              </a:buClr>
              <a:buSzPts val="1100"/>
            </a:pPr>
            <a:r>
              <a:rPr lang="en-AU" dirty="0"/>
              <a:t>OFFENSE</a:t>
            </a:r>
            <a:endParaRPr dirty="0"/>
          </a:p>
        </p:txBody>
      </p:sp>
      <p:sp>
        <p:nvSpPr>
          <p:cNvPr id="1994" name="Google Shape;1994;p44"/>
          <p:cNvSpPr txBox="1">
            <a:spLocks noGrp="1"/>
          </p:cNvSpPr>
          <p:nvPr>
            <p:ph type="title" idx="6"/>
          </p:nvPr>
        </p:nvSpPr>
        <p:spPr>
          <a:xfrm>
            <a:off x="720000" y="557785"/>
            <a:ext cx="7704000" cy="634500"/>
          </a:xfrm>
          <a:prstGeom prst="rect">
            <a:avLst/>
          </a:prstGeom>
        </p:spPr>
        <p:txBody>
          <a:bodyPr spcFirstLastPara="1" wrap="square" lIns="91425" tIns="91425" rIns="91425" bIns="91425" anchor="t" anchorCtr="0">
            <a:noAutofit/>
          </a:bodyPr>
          <a:lstStyle/>
          <a:p>
            <a:r>
              <a:rPr lang="en" dirty="0"/>
              <a:t>WHY SHOULD </a:t>
            </a:r>
            <a:r>
              <a:rPr lang="en-AU" dirty="0"/>
              <a:t>I</a:t>
            </a:r>
            <a:r>
              <a:rPr lang="en" dirty="0"/>
              <a:t> </a:t>
            </a:r>
            <a:r>
              <a:rPr lang="en" dirty="0">
                <a:solidFill>
                  <a:schemeClr val="lt2"/>
                </a:solidFill>
              </a:rPr>
              <a:t>CARE?</a:t>
            </a:r>
            <a:endParaRPr dirty="0">
              <a:solidFill>
                <a:schemeClr val="lt2"/>
              </a:solidFill>
            </a:endParaRPr>
          </a:p>
        </p:txBody>
      </p:sp>
      <p:pic>
        <p:nvPicPr>
          <p:cNvPr id="2046" name="Google Shape;2046;p44"/>
          <p:cNvPicPr preferRelativeResize="0"/>
          <p:nvPr/>
        </p:nvPicPr>
        <p:blipFill rotWithShape="1">
          <a:blip r:embed="rId3">
            <a:alphaModFix/>
          </a:blip>
          <a:srcRect l="12492" t="18400" r="12342" b="12005"/>
          <a:stretch/>
        </p:blipFill>
        <p:spPr>
          <a:xfrm>
            <a:off x="-1391602" y="565723"/>
            <a:ext cx="2020875" cy="1871026"/>
          </a:xfrm>
          <a:prstGeom prst="rect">
            <a:avLst/>
          </a:prstGeom>
          <a:noFill/>
          <a:ln>
            <a:noFill/>
          </a:ln>
        </p:spPr>
      </p:pic>
      <p:pic>
        <p:nvPicPr>
          <p:cNvPr id="2047" name="Google Shape;2047;p44"/>
          <p:cNvPicPr preferRelativeResize="0"/>
          <p:nvPr/>
        </p:nvPicPr>
        <p:blipFill rotWithShape="1">
          <a:blip r:embed="rId4">
            <a:alphaModFix/>
          </a:blip>
          <a:srcRect t="12710" b="5862"/>
          <a:stretch/>
        </p:blipFill>
        <p:spPr>
          <a:xfrm rot="10799931">
            <a:off x="7678762" y="3129701"/>
            <a:ext cx="1994727" cy="1624228"/>
          </a:xfrm>
          <a:prstGeom prst="rect">
            <a:avLst/>
          </a:prstGeom>
          <a:noFill/>
          <a:ln>
            <a:noFill/>
          </a:ln>
          <a:effectLst>
            <a:outerShdw blurRad="142875" dist="57150" dir="5400000" algn="bl" rotWithShape="0">
              <a:schemeClr val="dk1">
                <a:alpha val="75000"/>
              </a:schemeClr>
            </a:outerShdw>
          </a:effectLst>
        </p:spPr>
      </p:pic>
      <p:grpSp>
        <p:nvGrpSpPr>
          <p:cNvPr id="2048" name="Google Shape;2048;p44"/>
          <p:cNvGrpSpPr/>
          <p:nvPr/>
        </p:nvGrpSpPr>
        <p:grpSpPr>
          <a:xfrm>
            <a:off x="2664971" y="3898541"/>
            <a:ext cx="566999" cy="566999"/>
            <a:chOff x="9011850" y="1484962"/>
            <a:chExt cx="552900" cy="552900"/>
          </a:xfrm>
        </p:grpSpPr>
        <p:pic>
          <p:nvPicPr>
            <p:cNvPr id="2049" name="Google Shape;2049;p44"/>
            <p:cNvPicPr preferRelativeResize="0"/>
            <p:nvPr/>
          </p:nvPicPr>
          <p:blipFill>
            <a:blip r:embed="rId5">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1000"/>
                </a:schemeClr>
              </a:outerShdw>
            </a:effectLst>
          </p:spPr>
        </p:pic>
        <p:pic>
          <p:nvPicPr>
            <p:cNvPr id="2050" name="Google Shape;2050;p44"/>
            <p:cNvPicPr preferRelativeResize="0"/>
            <p:nvPr/>
          </p:nvPicPr>
          <p:blipFill>
            <a:blip r:embed="rId5">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1000"/>
                </a:schemeClr>
              </a:outerShdw>
            </a:effectLst>
          </p:spPr>
        </p:pic>
        <p:pic>
          <p:nvPicPr>
            <p:cNvPr id="2051" name="Google Shape;2051;p44"/>
            <p:cNvPicPr preferRelativeResize="0"/>
            <p:nvPr/>
          </p:nvPicPr>
          <p:blipFill>
            <a:blip r:embed="rId5">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1000"/>
                </a:schemeClr>
              </a:outerShdw>
            </a:effectLst>
          </p:spPr>
        </p:pic>
        <p:pic>
          <p:nvPicPr>
            <p:cNvPr id="2052" name="Google Shape;2052;p44"/>
            <p:cNvPicPr preferRelativeResize="0"/>
            <p:nvPr/>
          </p:nvPicPr>
          <p:blipFill>
            <a:blip r:embed="rId5">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1000"/>
                </a:schemeClr>
              </a:outerShdw>
            </a:effectLst>
          </p:spPr>
        </p:pic>
      </p:grpSp>
      <p:pic>
        <p:nvPicPr>
          <p:cNvPr id="8" name="Google Shape;3459;p72">
            <a:extLst>
              <a:ext uri="{FF2B5EF4-FFF2-40B4-BE49-F238E27FC236}">
                <a16:creationId xmlns:a16="http://schemas.microsoft.com/office/drawing/2014/main" id="{F3353A78-DCDD-4EF7-0178-F25625513632}"/>
              </a:ext>
            </a:extLst>
          </p:cNvPr>
          <p:cNvPicPr preferRelativeResize="0"/>
          <p:nvPr/>
        </p:nvPicPr>
        <p:blipFill rotWithShape="1">
          <a:blip r:embed="rId6">
            <a:alphaModFix/>
          </a:blip>
          <a:srcRect l="-6950" t="27137" r="6949" b="22157"/>
          <a:stretch/>
        </p:blipFill>
        <p:spPr>
          <a:xfrm>
            <a:off x="7189498" y="513922"/>
            <a:ext cx="1486627" cy="806149"/>
          </a:xfrm>
          <a:prstGeom prst="rect">
            <a:avLst/>
          </a:prstGeom>
          <a:noFill/>
          <a:ln>
            <a:noFill/>
          </a:ln>
        </p:spPr>
      </p:pic>
      <p:sp>
        <p:nvSpPr>
          <p:cNvPr id="9" name="Google Shape;1906;p41">
            <a:extLst>
              <a:ext uri="{FF2B5EF4-FFF2-40B4-BE49-F238E27FC236}">
                <a16:creationId xmlns:a16="http://schemas.microsoft.com/office/drawing/2014/main" id="{E3A2DCBB-CD52-992B-EF6E-29116355B561}"/>
              </a:ext>
            </a:extLst>
          </p:cNvPr>
          <p:cNvSpPr/>
          <p:nvPr/>
        </p:nvSpPr>
        <p:spPr>
          <a:xfrm>
            <a:off x="247737" y="2249107"/>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1" name="Picture 10" descr="A computer screen with a blue outline on it&#10;&#10;Description automatically generated">
            <a:extLst>
              <a:ext uri="{FF2B5EF4-FFF2-40B4-BE49-F238E27FC236}">
                <a16:creationId xmlns:a16="http://schemas.microsoft.com/office/drawing/2014/main" id="{0C597D35-FC99-5E7F-EFEE-A6F36EAD8850}"/>
              </a:ext>
            </a:extLst>
          </p:cNvPr>
          <p:cNvPicPr>
            <a:picLocks noChangeAspect="1"/>
          </p:cNvPicPr>
          <p:nvPr/>
        </p:nvPicPr>
        <p:blipFill rotWithShape="1">
          <a:blip r:embed="rId7"/>
          <a:srcRect l="24509" t="30764" r="60822" b="45613"/>
          <a:stretch/>
        </p:blipFill>
        <p:spPr>
          <a:xfrm>
            <a:off x="1161711" y="1227265"/>
            <a:ext cx="1786759" cy="161859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B287061C-4A5C-1803-3D89-054104092CC9}"/>
              </a:ext>
            </a:extLst>
          </p:cNvPr>
          <p:cNvPicPr>
            <a:picLocks noChangeAspect="1"/>
          </p:cNvPicPr>
          <p:nvPr/>
        </p:nvPicPr>
        <p:blipFill rotWithShape="1">
          <a:blip r:embed="rId8"/>
          <a:srcRect l="40574" t="30425" r="47112" b="47810"/>
          <a:stretch/>
        </p:blipFill>
        <p:spPr>
          <a:xfrm>
            <a:off x="3588863" y="1246589"/>
            <a:ext cx="1786759" cy="1776248"/>
          </a:xfrm>
          <a:prstGeom prst="rect">
            <a:avLst/>
          </a:prstGeom>
        </p:spPr>
      </p:pic>
      <p:pic>
        <p:nvPicPr>
          <p:cNvPr id="15" name="Picture 14" descr="A computer with a lock on the screen&#10;&#10;Description automatically generated">
            <a:extLst>
              <a:ext uri="{FF2B5EF4-FFF2-40B4-BE49-F238E27FC236}">
                <a16:creationId xmlns:a16="http://schemas.microsoft.com/office/drawing/2014/main" id="{9FE1C2BC-06A1-469C-FD5A-59C861483E1C}"/>
              </a:ext>
            </a:extLst>
          </p:cNvPr>
          <p:cNvPicPr>
            <a:picLocks noChangeAspect="1"/>
          </p:cNvPicPr>
          <p:nvPr/>
        </p:nvPicPr>
        <p:blipFill rotWithShape="1">
          <a:blip r:embed="rId9"/>
          <a:srcRect l="24138" t="25252" r="56390" b="37669"/>
          <a:stretch/>
        </p:blipFill>
        <p:spPr>
          <a:xfrm>
            <a:off x="6195532" y="1105739"/>
            <a:ext cx="1911270" cy="2047199"/>
          </a:xfrm>
          <a:prstGeom prst="rect">
            <a:avLst/>
          </a:prstGeom>
        </p:spPr>
      </p:pic>
    </p:spTree>
    <p:extLst>
      <p:ext uri="{BB962C8B-B14F-4D97-AF65-F5344CB8AC3E}">
        <p14:creationId xmlns:p14="http://schemas.microsoft.com/office/powerpoint/2010/main" val="4141029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59"/>
          <p:cNvSpPr txBox="1">
            <a:spLocks noGrp="1"/>
          </p:cNvSpPr>
          <p:nvPr>
            <p:ph type="title"/>
          </p:nvPr>
        </p:nvSpPr>
        <p:spPr>
          <a:xfrm>
            <a:off x="720000" y="557785"/>
            <a:ext cx="7704000" cy="634500"/>
          </a:xfrm>
          <a:prstGeom prst="rect">
            <a:avLst/>
          </a:prstGeom>
        </p:spPr>
        <p:txBody>
          <a:bodyPr spcFirstLastPara="1" wrap="square" lIns="91425" tIns="91425" rIns="91425" bIns="91425" anchor="t" anchorCtr="0">
            <a:noAutofit/>
          </a:bodyPr>
          <a:lstStyle/>
          <a:p>
            <a:r>
              <a:rPr lang="en" dirty="0"/>
              <a:t>STEPS OF </a:t>
            </a:r>
            <a:r>
              <a:rPr lang="en" dirty="0">
                <a:solidFill>
                  <a:schemeClr val="lt2"/>
                </a:solidFill>
              </a:rPr>
              <a:t>OFFENSE</a:t>
            </a:r>
            <a:endParaRPr dirty="0">
              <a:solidFill>
                <a:schemeClr val="lt2"/>
              </a:solidFill>
            </a:endParaRPr>
          </a:p>
        </p:txBody>
      </p:sp>
      <p:grpSp>
        <p:nvGrpSpPr>
          <p:cNvPr id="2507" name="Google Shape;2507;p59"/>
          <p:cNvGrpSpPr/>
          <p:nvPr/>
        </p:nvGrpSpPr>
        <p:grpSpPr>
          <a:xfrm>
            <a:off x="994393" y="1156567"/>
            <a:ext cx="4719444" cy="3137779"/>
            <a:chOff x="1734600" y="1254828"/>
            <a:chExt cx="4569562" cy="2664102"/>
          </a:xfrm>
        </p:grpSpPr>
        <p:cxnSp>
          <p:nvCxnSpPr>
            <p:cNvPr id="2508" name="Google Shape;2508;p59"/>
            <p:cNvCxnSpPr/>
            <p:nvPr/>
          </p:nvCxnSpPr>
          <p:spPr>
            <a:xfrm rot="10800000" flipH="1">
              <a:off x="1734600" y="3252330"/>
              <a:ext cx="1755000" cy="666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09" name="Google Shape;2509;p59"/>
            <p:cNvCxnSpPr/>
            <p:nvPr/>
          </p:nvCxnSpPr>
          <p:spPr>
            <a:xfrm rot="10800000" flipH="1">
              <a:off x="2753893" y="2585393"/>
              <a:ext cx="1755000" cy="666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10" name="Google Shape;2510;p59"/>
            <p:cNvCxnSpPr/>
            <p:nvPr/>
          </p:nvCxnSpPr>
          <p:spPr>
            <a:xfrm rot="10800000" flipH="1">
              <a:off x="3638187" y="1921459"/>
              <a:ext cx="1755000" cy="666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11" name="Google Shape;2511;p59"/>
            <p:cNvCxnSpPr/>
            <p:nvPr/>
          </p:nvCxnSpPr>
          <p:spPr>
            <a:xfrm rot="10800000" flipH="1">
              <a:off x="4549162" y="1254828"/>
              <a:ext cx="1755000" cy="666600"/>
            </a:xfrm>
            <a:prstGeom prst="bentConnector3">
              <a:avLst>
                <a:gd name="adj1" fmla="val 50000"/>
              </a:avLst>
            </a:prstGeom>
            <a:noFill/>
            <a:ln w="9525" cap="flat" cmpd="sng">
              <a:solidFill>
                <a:schemeClr val="dk2"/>
              </a:solidFill>
              <a:prstDash val="solid"/>
              <a:round/>
              <a:headEnd type="none" w="med" len="med"/>
              <a:tailEnd type="none" w="med" len="med"/>
            </a:ln>
          </p:spPr>
        </p:cxnSp>
      </p:grpSp>
      <p:sp>
        <p:nvSpPr>
          <p:cNvPr id="2512" name="Google Shape;2512;p59"/>
          <p:cNvSpPr txBox="1">
            <a:spLocks noGrp="1"/>
          </p:cNvSpPr>
          <p:nvPr>
            <p:ph type="title" idx="4294967295"/>
          </p:nvPr>
        </p:nvSpPr>
        <p:spPr>
          <a:xfrm>
            <a:off x="2264375" y="3693657"/>
            <a:ext cx="3218700" cy="411000"/>
          </a:xfrm>
          <a:prstGeom prst="rect">
            <a:avLst/>
          </a:prstGeom>
          <a:noFill/>
          <a:ln>
            <a:noFill/>
          </a:ln>
        </p:spPr>
        <p:txBody>
          <a:bodyPr spcFirstLastPara="1" wrap="square" lIns="91425" tIns="91425" rIns="91425" bIns="91425" anchor="t" anchorCtr="0">
            <a:noAutofit/>
          </a:bodyPr>
          <a:lstStyle/>
          <a:p>
            <a:r>
              <a:rPr lang="en" sz="2100" dirty="0"/>
              <a:t>PLANNING</a:t>
            </a:r>
            <a:endParaRPr sz="2100" dirty="0"/>
          </a:p>
        </p:txBody>
      </p:sp>
      <p:sp>
        <p:nvSpPr>
          <p:cNvPr id="2513" name="Google Shape;2513;p59"/>
          <p:cNvSpPr txBox="1">
            <a:spLocks noGrp="1"/>
          </p:cNvSpPr>
          <p:nvPr>
            <p:ph type="title" idx="4294967295"/>
          </p:nvPr>
        </p:nvSpPr>
        <p:spPr>
          <a:xfrm>
            <a:off x="3198083" y="2936833"/>
            <a:ext cx="3218700" cy="411000"/>
          </a:xfrm>
          <a:prstGeom prst="rect">
            <a:avLst/>
          </a:prstGeom>
          <a:noFill/>
          <a:ln>
            <a:noFill/>
          </a:ln>
        </p:spPr>
        <p:txBody>
          <a:bodyPr spcFirstLastPara="1" wrap="square" lIns="91425" tIns="91425" rIns="91425" bIns="91425" anchor="t" anchorCtr="0">
            <a:noAutofit/>
          </a:bodyPr>
          <a:lstStyle/>
          <a:p>
            <a:r>
              <a:rPr lang="en" sz="2100" dirty="0"/>
              <a:t>RECONAISSANCE AND SCANNING</a:t>
            </a:r>
            <a:endParaRPr sz="2100" dirty="0"/>
          </a:p>
        </p:txBody>
      </p:sp>
      <p:sp>
        <p:nvSpPr>
          <p:cNvPr id="2514" name="Google Shape;2514;p59"/>
          <p:cNvSpPr txBox="1">
            <a:spLocks noGrp="1"/>
          </p:cNvSpPr>
          <p:nvPr>
            <p:ph type="title" idx="4294967295"/>
          </p:nvPr>
        </p:nvSpPr>
        <p:spPr>
          <a:xfrm>
            <a:off x="4234550" y="2064519"/>
            <a:ext cx="3218700" cy="411000"/>
          </a:xfrm>
          <a:prstGeom prst="rect">
            <a:avLst/>
          </a:prstGeom>
          <a:noFill/>
          <a:ln>
            <a:noFill/>
          </a:ln>
        </p:spPr>
        <p:txBody>
          <a:bodyPr spcFirstLastPara="1" wrap="square" lIns="91425" tIns="91425" rIns="91425" bIns="91425" anchor="t" anchorCtr="0">
            <a:noAutofit/>
          </a:bodyPr>
          <a:lstStyle/>
          <a:p>
            <a:r>
              <a:rPr lang="en" sz="2100" dirty="0"/>
              <a:t>ATTACKING</a:t>
            </a:r>
            <a:endParaRPr sz="2100" dirty="0"/>
          </a:p>
        </p:txBody>
      </p:sp>
      <p:sp>
        <p:nvSpPr>
          <p:cNvPr id="2515" name="Google Shape;2515;p59"/>
          <p:cNvSpPr txBox="1">
            <a:spLocks noGrp="1"/>
          </p:cNvSpPr>
          <p:nvPr>
            <p:ph type="title" idx="4294967295"/>
          </p:nvPr>
        </p:nvSpPr>
        <p:spPr>
          <a:xfrm>
            <a:off x="5219638" y="1249950"/>
            <a:ext cx="3218700" cy="411000"/>
          </a:xfrm>
          <a:prstGeom prst="rect">
            <a:avLst/>
          </a:prstGeom>
          <a:noFill/>
          <a:ln>
            <a:noFill/>
          </a:ln>
        </p:spPr>
        <p:txBody>
          <a:bodyPr spcFirstLastPara="1" wrap="square" lIns="91425" tIns="91425" rIns="91425" bIns="91425" anchor="t" anchorCtr="0">
            <a:noAutofit/>
          </a:bodyPr>
          <a:lstStyle/>
          <a:p>
            <a:r>
              <a:rPr lang="en" sz="2100" dirty="0"/>
              <a:t>CLEANING UP</a:t>
            </a:r>
            <a:endParaRPr sz="2100" dirty="0"/>
          </a:p>
        </p:txBody>
      </p:sp>
      <p:pic>
        <p:nvPicPr>
          <p:cNvPr id="2516" name="Google Shape;2516;p59"/>
          <p:cNvPicPr preferRelativeResize="0"/>
          <p:nvPr/>
        </p:nvPicPr>
        <p:blipFill rotWithShape="1">
          <a:blip r:embed="rId3">
            <a:alphaModFix/>
          </a:blip>
          <a:srcRect l="12492" t="18400" r="12342" b="12005"/>
          <a:stretch/>
        </p:blipFill>
        <p:spPr>
          <a:xfrm flipH="1">
            <a:off x="8255572" y="3274571"/>
            <a:ext cx="1452025" cy="1344367"/>
          </a:xfrm>
          <a:prstGeom prst="rect">
            <a:avLst/>
          </a:prstGeom>
          <a:noFill/>
          <a:ln>
            <a:noFill/>
          </a:ln>
        </p:spPr>
      </p:pic>
      <p:grpSp>
        <p:nvGrpSpPr>
          <p:cNvPr id="2517" name="Google Shape;2517;p59"/>
          <p:cNvGrpSpPr/>
          <p:nvPr/>
        </p:nvGrpSpPr>
        <p:grpSpPr>
          <a:xfrm rot="-1669547">
            <a:off x="826239" y="1185331"/>
            <a:ext cx="1769107" cy="1795659"/>
            <a:chOff x="7374951" y="493051"/>
            <a:chExt cx="1769049" cy="1795600"/>
          </a:xfrm>
        </p:grpSpPr>
        <p:pic>
          <p:nvPicPr>
            <p:cNvPr id="2518" name="Google Shape;2518;p59"/>
            <p:cNvPicPr preferRelativeResize="0"/>
            <p:nvPr/>
          </p:nvPicPr>
          <p:blipFill rotWithShape="1">
            <a:blip r:embed="rId4">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519" name="Google Shape;2519;p59"/>
            <p:cNvGrpSpPr/>
            <p:nvPr/>
          </p:nvGrpSpPr>
          <p:grpSpPr>
            <a:xfrm>
              <a:off x="8164220" y="1199575"/>
              <a:ext cx="615289" cy="284475"/>
              <a:chOff x="1791515" y="444625"/>
              <a:chExt cx="963345" cy="284475"/>
            </a:xfrm>
          </p:grpSpPr>
          <p:sp>
            <p:nvSpPr>
              <p:cNvPr id="2520" name="Google Shape;2520;p59"/>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521" name="Google Shape;2521;p59"/>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2522" name="Google Shape;2522;p59"/>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AU"/>
              </a:p>
            </p:txBody>
          </p:sp>
        </p:grpSp>
      </p:grpSp>
      <p:sp>
        <p:nvSpPr>
          <p:cNvPr id="2523" name="Google Shape;2523;p59"/>
          <p:cNvSpPr/>
          <p:nvPr/>
        </p:nvSpPr>
        <p:spPr>
          <a:xfrm>
            <a:off x="2735388" y="2857005"/>
            <a:ext cx="441000" cy="502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24" name="Google Shape;2524;p59"/>
          <p:cNvSpPr/>
          <p:nvPr/>
        </p:nvSpPr>
        <p:spPr>
          <a:xfrm>
            <a:off x="3644500" y="2083246"/>
            <a:ext cx="441000" cy="502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25" name="Google Shape;2525;p59"/>
          <p:cNvSpPr/>
          <p:nvPr/>
        </p:nvSpPr>
        <p:spPr>
          <a:xfrm>
            <a:off x="4586933" y="1311734"/>
            <a:ext cx="441000" cy="502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26" name="Google Shape;2526;p59"/>
          <p:cNvSpPr/>
          <p:nvPr/>
        </p:nvSpPr>
        <p:spPr>
          <a:xfrm>
            <a:off x="1679968" y="3712477"/>
            <a:ext cx="441000" cy="502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27" name="Google Shape;2527;p59"/>
          <p:cNvSpPr txBox="1"/>
          <p:nvPr/>
        </p:nvSpPr>
        <p:spPr>
          <a:xfrm>
            <a:off x="4259564" y="2415306"/>
            <a:ext cx="3218400" cy="3084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latin typeface="Arimo"/>
                <a:ea typeface="Arimo"/>
                <a:cs typeface="Arimo"/>
                <a:sym typeface="Arimo"/>
              </a:rPr>
              <a:t>Gaining and maintaining access, moving sideways</a:t>
            </a:r>
            <a:endParaRPr dirty="0">
              <a:solidFill>
                <a:schemeClr val="dk1"/>
              </a:solidFill>
              <a:latin typeface="Arimo"/>
              <a:ea typeface="Arimo"/>
              <a:cs typeface="Arimo"/>
              <a:sym typeface="Arimo"/>
            </a:endParaRPr>
          </a:p>
        </p:txBody>
      </p:sp>
      <p:pic>
        <p:nvPicPr>
          <p:cNvPr id="2531" name="Google Shape;2531;p59"/>
          <p:cNvPicPr preferRelativeResize="0"/>
          <p:nvPr/>
        </p:nvPicPr>
        <p:blipFill rotWithShape="1">
          <a:blip r:embed="rId5">
            <a:alphaModFix/>
          </a:blip>
          <a:srcRect t="4915"/>
          <a:stretch/>
        </p:blipFill>
        <p:spPr>
          <a:xfrm>
            <a:off x="7015480" y="3880151"/>
            <a:ext cx="667273" cy="634500"/>
          </a:xfrm>
          <a:prstGeom prst="rect">
            <a:avLst/>
          </a:prstGeom>
          <a:noFill/>
          <a:ln>
            <a:noFill/>
          </a:ln>
          <a:effectLst>
            <a:outerShdw blurRad="142875" dist="76200" dir="5460000" algn="bl" rotWithShape="0">
              <a:schemeClr val="dk1">
                <a:alpha val="75000"/>
              </a:schemeClr>
            </a:outerShdw>
          </a:effectLst>
        </p:spPr>
      </p:pic>
      <p:sp>
        <p:nvSpPr>
          <p:cNvPr id="2" name="Google Shape;2527;p59">
            <a:extLst>
              <a:ext uri="{FF2B5EF4-FFF2-40B4-BE49-F238E27FC236}">
                <a16:creationId xmlns:a16="http://schemas.microsoft.com/office/drawing/2014/main" id="{50711989-B88C-55F8-440E-C94043FE7CAE}"/>
              </a:ext>
            </a:extLst>
          </p:cNvPr>
          <p:cNvSpPr txBox="1"/>
          <p:nvPr/>
        </p:nvSpPr>
        <p:spPr>
          <a:xfrm>
            <a:off x="2264675" y="4003549"/>
            <a:ext cx="3218400" cy="3084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latin typeface="Arimo"/>
                <a:ea typeface="Arimo"/>
                <a:cs typeface="Arimo"/>
                <a:sym typeface="Arimo"/>
              </a:rPr>
              <a:t>What are you aiming for?</a:t>
            </a:r>
            <a:endParaRPr dirty="0">
              <a:solidFill>
                <a:schemeClr val="dk1"/>
              </a:solidFill>
              <a:latin typeface="Arimo"/>
              <a:ea typeface="Arimo"/>
              <a:cs typeface="Arimo"/>
              <a:sym typeface="Arimo"/>
            </a:endParaRPr>
          </a:p>
        </p:txBody>
      </p:sp>
      <p:pic>
        <p:nvPicPr>
          <p:cNvPr id="3" name="Google Shape;3460;p72">
            <a:extLst>
              <a:ext uri="{FF2B5EF4-FFF2-40B4-BE49-F238E27FC236}">
                <a16:creationId xmlns:a16="http://schemas.microsoft.com/office/drawing/2014/main" id="{BE6EEA08-C747-DFED-F616-8A436B9F7C97}"/>
              </a:ext>
            </a:extLst>
          </p:cNvPr>
          <p:cNvPicPr preferRelativeResize="0"/>
          <p:nvPr/>
        </p:nvPicPr>
        <p:blipFill rotWithShape="1">
          <a:blip r:embed="rId6">
            <a:alphaModFix/>
          </a:blip>
          <a:srcRect l="5942" t="23003" r="4827" b="22342"/>
          <a:stretch/>
        </p:blipFill>
        <p:spPr>
          <a:xfrm>
            <a:off x="7349116" y="1892265"/>
            <a:ext cx="1553175" cy="950773"/>
          </a:xfrm>
          <a:prstGeom prst="rect">
            <a:avLst/>
          </a:prstGeom>
          <a:noFill/>
          <a:ln>
            <a:noFill/>
          </a:ln>
        </p:spPr>
      </p:pic>
      <p:grpSp>
        <p:nvGrpSpPr>
          <p:cNvPr id="4" name="Group 3">
            <a:extLst>
              <a:ext uri="{FF2B5EF4-FFF2-40B4-BE49-F238E27FC236}">
                <a16:creationId xmlns:a16="http://schemas.microsoft.com/office/drawing/2014/main" id="{9F7F2650-33DB-07B6-91F7-6F0E24D621C1}"/>
              </a:ext>
            </a:extLst>
          </p:cNvPr>
          <p:cNvGrpSpPr/>
          <p:nvPr/>
        </p:nvGrpSpPr>
        <p:grpSpPr>
          <a:xfrm>
            <a:off x="-355334" y="3054308"/>
            <a:ext cx="1235671" cy="1050349"/>
            <a:chOff x="4286711" y="1227735"/>
            <a:chExt cx="1235671" cy="1050349"/>
          </a:xfrm>
        </p:grpSpPr>
        <p:pic>
          <p:nvPicPr>
            <p:cNvPr id="5" name="Google Shape;2305;p49">
              <a:extLst>
                <a:ext uri="{FF2B5EF4-FFF2-40B4-BE49-F238E27FC236}">
                  <a16:creationId xmlns:a16="http://schemas.microsoft.com/office/drawing/2014/main" id="{7D054B5D-4645-6A16-141E-8E4FADD1E17D}"/>
                </a:ext>
              </a:extLst>
            </p:cNvPr>
            <p:cNvPicPr preferRelativeResize="0"/>
            <p:nvPr/>
          </p:nvPicPr>
          <p:blipFill rotWithShape="1">
            <a:blip r:embed="rId5">
              <a:alphaModFix/>
            </a:blip>
            <a:srcRect t="4915"/>
            <a:stretch/>
          </p:blipFill>
          <p:spPr>
            <a:xfrm flipH="1">
              <a:off x="4286711" y="1227735"/>
              <a:ext cx="1104652" cy="1050349"/>
            </a:xfrm>
            <a:prstGeom prst="rect">
              <a:avLst/>
            </a:prstGeom>
            <a:noFill/>
            <a:ln>
              <a:noFill/>
            </a:ln>
            <a:effectLst>
              <a:outerShdw blurRad="157163" dist="104775" dir="3180000" algn="bl" rotWithShape="0">
                <a:srgbClr val="0E6790">
                  <a:alpha val="62000"/>
                </a:srgbClr>
              </a:outerShdw>
            </a:effectLst>
          </p:spPr>
        </p:pic>
        <p:grpSp>
          <p:nvGrpSpPr>
            <p:cNvPr id="6" name="Google Shape;2306;p49">
              <a:extLst>
                <a:ext uri="{FF2B5EF4-FFF2-40B4-BE49-F238E27FC236}">
                  <a16:creationId xmlns:a16="http://schemas.microsoft.com/office/drawing/2014/main" id="{EEDEBD45-909F-A049-1E99-D8FB6588C2C3}"/>
                </a:ext>
              </a:extLst>
            </p:cNvPr>
            <p:cNvGrpSpPr/>
            <p:nvPr/>
          </p:nvGrpSpPr>
          <p:grpSpPr>
            <a:xfrm flipH="1">
              <a:off x="4286711" y="1664191"/>
              <a:ext cx="1235671" cy="445305"/>
              <a:chOff x="2011449" y="446025"/>
              <a:chExt cx="785500" cy="283075"/>
            </a:xfrm>
          </p:grpSpPr>
          <p:sp>
            <p:nvSpPr>
              <p:cNvPr id="7" name="Google Shape;2307;p49">
                <a:extLst>
                  <a:ext uri="{FF2B5EF4-FFF2-40B4-BE49-F238E27FC236}">
                    <a16:creationId xmlns:a16="http://schemas.microsoft.com/office/drawing/2014/main" id="{EA6CE961-F35C-0C52-BDCA-7D0655545EE6}"/>
                  </a:ext>
                </a:extLst>
              </p:cNvPr>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8" name="Google Shape;2308;p49">
                <a:extLst>
                  <a:ext uri="{FF2B5EF4-FFF2-40B4-BE49-F238E27FC236}">
                    <a16:creationId xmlns:a16="http://schemas.microsoft.com/office/drawing/2014/main" id="{E6A4637E-88BB-F899-BF00-3C0269D17E17}"/>
                  </a:ext>
                </a:extLst>
              </p:cNvPr>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a:p>
            </p:txBody>
          </p:sp>
          <p:sp>
            <p:nvSpPr>
              <p:cNvPr id="9" name="Google Shape;2309;p49">
                <a:extLst>
                  <a:ext uri="{FF2B5EF4-FFF2-40B4-BE49-F238E27FC236}">
                    <a16:creationId xmlns:a16="http://schemas.microsoft.com/office/drawing/2014/main" id="{9FA14DFC-7E8A-368A-CAEC-CE6C22A028FF}"/>
                  </a:ext>
                </a:extLst>
              </p:cNvPr>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AU" dirty="0"/>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6" name="Google Shape;2286;p48"/>
          <p:cNvSpPr txBox="1">
            <a:spLocks noGrp="1"/>
          </p:cNvSpPr>
          <p:nvPr>
            <p:ph type="title" idx="2"/>
          </p:nvPr>
        </p:nvSpPr>
        <p:spPr>
          <a:xfrm>
            <a:off x="720001" y="2769761"/>
            <a:ext cx="4434636" cy="627300"/>
          </a:xfrm>
          <a:prstGeom prst="rect">
            <a:avLst/>
          </a:prstGeom>
        </p:spPr>
        <p:txBody>
          <a:bodyPr spcFirstLastPara="1" wrap="square" lIns="91425" tIns="91425" rIns="91425" bIns="91425" anchor="b" anchorCtr="0">
            <a:noAutofit/>
          </a:bodyPr>
          <a:lstStyle/>
          <a:p>
            <a:pPr>
              <a:buClr>
                <a:schemeClr val="dk1"/>
              </a:buClr>
              <a:buSzPts val="1100"/>
            </a:pPr>
            <a:r>
              <a:rPr lang="en" dirty="0"/>
              <a:t>TOOLS</a:t>
            </a:r>
            <a:endParaRPr dirty="0"/>
          </a:p>
        </p:txBody>
      </p:sp>
      <p:sp>
        <p:nvSpPr>
          <p:cNvPr id="2287" name="Google Shape;2287;p48"/>
          <p:cNvSpPr/>
          <p:nvPr/>
        </p:nvSpPr>
        <p:spPr>
          <a:xfrm>
            <a:off x="848201" y="1778313"/>
            <a:ext cx="2190449" cy="871475"/>
          </a:xfrm>
          <a:prstGeom prst="rect">
            <a:avLst/>
          </a:prstGeom>
        </p:spPr>
        <p:txBody>
          <a:bodyPr>
            <a:prstTxWarp prst="textPlain">
              <a:avLst/>
            </a:prstTxWarp>
          </a:bodyPr>
          <a:lstStyle/>
          <a:p>
            <a:pPr lvl="0" algn="ctr"/>
            <a:r>
              <a:rPr b="1" i="1" dirty="0">
                <a:ln w="9525" cap="flat" cmpd="sng">
                  <a:solidFill>
                    <a:schemeClr val="dk1"/>
                  </a:solidFill>
                  <a:prstDash val="solid"/>
                  <a:round/>
                  <a:headEnd type="none" w="sm" len="sm"/>
                  <a:tailEnd type="none" w="sm" len="sm"/>
                </a:ln>
                <a:solidFill>
                  <a:schemeClr val="accent1"/>
                </a:solidFill>
                <a:latin typeface="Zen Dots"/>
              </a:rPr>
              <a:t>0</a:t>
            </a:r>
            <a:r>
              <a:rPr lang="en-US" b="1" i="1" dirty="0">
                <a:ln w="9525" cap="flat" cmpd="sng">
                  <a:solidFill>
                    <a:schemeClr val="dk1"/>
                  </a:solidFill>
                  <a:prstDash val="solid"/>
                  <a:round/>
                  <a:headEnd type="none" w="sm" len="sm"/>
                  <a:tailEnd type="none" w="sm" len="sm"/>
                </a:ln>
                <a:solidFill>
                  <a:schemeClr val="accent1"/>
                </a:solidFill>
                <a:latin typeface="Zen Dots"/>
              </a:rPr>
              <a:t>2</a:t>
            </a:r>
            <a:endParaRPr b="1" i="1" dirty="0">
              <a:ln w="9525" cap="flat" cmpd="sng">
                <a:solidFill>
                  <a:schemeClr val="dk1"/>
                </a:solidFill>
                <a:prstDash val="solid"/>
                <a:round/>
                <a:headEnd type="none" w="sm" len="sm"/>
                <a:tailEnd type="none" w="sm" len="sm"/>
              </a:ln>
              <a:solidFill>
                <a:schemeClr val="accent1"/>
              </a:solidFill>
              <a:latin typeface="Zen Dots"/>
            </a:endParaRPr>
          </a:p>
        </p:txBody>
      </p:sp>
      <p:pic>
        <p:nvPicPr>
          <p:cNvPr id="2288" name="Google Shape;2288;p48"/>
          <p:cNvPicPr preferRelativeResize="0"/>
          <p:nvPr/>
        </p:nvPicPr>
        <p:blipFill rotWithShape="1">
          <a:blip r:embed="rId3">
            <a:alphaModFix/>
          </a:blip>
          <a:srcRect l="12492" t="18400" r="12342" b="12005"/>
          <a:stretch/>
        </p:blipFill>
        <p:spPr>
          <a:xfrm>
            <a:off x="8552275" y="3029175"/>
            <a:ext cx="1377700" cy="1275544"/>
          </a:xfrm>
          <a:prstGeom prst="rect">
            <a:avLst/>
          </a:prstGeom>
          <a:noFill/>
          <a:ln>
            <a:noFill/>
          </a:ln>
        </p:spPr>
      </p:pic>
      <p:pic>
        <p:nvPicPr>
          <p:cNvPr id="2289" name="Google Shape;2289;p48"/>
          <p:cNvPicPr preferRelativeResize="0"/>
          <p:nvPr/>
        </p:nvPicPr>
        <p:blipFill rotWithShape="1">
          <a:blip r:embed="rId3">
            <a:alphaModFix/>
          </a:blip>
          <a:srcRect l="12492" t="18400" r="12342" b="12005"/>
          <a:stretch/>
        </p:blipFill>
        <p:spPr>
          <a:xfrm>
            <a:off x="-732025" y="493058"/>
            <a:ext cx="1452025" cy="1344366"/>
          </a:xfrm>
          <a:prstGeom prst="rect">
            <a:avLst/>
          </a:prstGeom>
          <a:noFill/>
          <a:ln>
            <a:noFill/>
          </a:ln>
        </p:spPr>
      </p:pic>
      <p:pic>
        <p:nvPicPr>
          <p:cNvPr id="2296" name="Google Shape;2296;p48"/>
          <p:cNvPicPr preferRelativeResize="0"/>
          <p:nvPr/>
        </p:nvPicPr>
        <p:blipFill rotWithShape="1">
          <a:blip r:embed="rId4">
            <a:alphaModFix/>
          </a:blip>
          <a:srcRect t="6061" b="8687"/>
          <a:stretch/>
        </p:blipFill>
        <p:spPr>
          <a:xfrm rot="1077995">
            <a:off x="4316698" y="720599"/>
            <a:ext cx="1339308" cy="1206956"/>
          </a:xfrm>
          <a:prstGeom prst="rect">
            <a:avLst/>
          </a:prstGeom>
          <a:noFill/>
          <a:ln>
            <a:noFill/>
          </a:ln>
          <a:effectLst>
            <a:outerShdw blurRad="142875" dist="76200" dir="5400000" algn="bl" rotWithShape="0">
              <a:srgbClr val="0E6790">
                <a:alpha val="82000"/>
              </a:srgbClr>
            </a:outerShdw>
          </a:effectLst>
        </p:spPr>
      </p:pic>
      <p:sp>
        <p:nvSpPr>
          <p:cNvPr id="2297" name="Google Shape;2297;p48"/>
          <p:cNvSpPr/>
          <p:nvPr/>
        </p:nvSpPr>
        <p:spPr>
          <a:xfrm>
            <a:off x="6854905" y="3802847"/>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98" name="Google Shape;2298;p48"/>
          <p:cNvSpPr/>
          <p:nvPr/>
        </p:nvSpPr>
        <p:spPr>
          <a:xfrm>
            <a:off x="247937" y="2852603"/>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 name="Google Shape;3463;p72">
            <a:extLst>
              <a:ext uri="{FF2B5EF4-FFF2-40B4-BE49-F238E27FC236}">
                <a16:creationId xmlns:a16="http://schemas.microsoft.com/office/drawing/2014/main" id="{272F384A-980F-1D03-18FF-A3F30CF91E82}"/>
              </a:ext>
            </a:extLst>
          </p:cNvPr>
          <p:cNvPicPr preferRelativeResize="0"/>
          <p:nvPr/>
        </p:nvPicPr>
        <p:blipFill rotWithShape="1">
          <a:blip r:embed="rId5">
            <a:alphaModFix/>
          </a:blip>
          <a:srcRect l="14738" t="10857" r="5808" b="20029"/>
          <a:stretch/>
        </p:blipFill>
        <p:spPr>
          <a:xfrm>
            <a:off x="2610027" y="3314858"/>
            <a:ext cx="1553175" cy="1350249"/>
          </a:xfrm>
          <a:prstGeom prst="rect">
            <a:avLst/>
          </a:prstGeom>
          <a:noFill/>
          <a:ln>
            <a:noFill/>
          </a:ln>
        </p:spPr>
      </p:pic>
      <p:pic>
        <p:nvPicPr>
          <p:cNvPr id="4" name="Picture 3" descr="A cartoon of a cat next to a drill&#10;&#10;Description automatically generated">
            <a:extLst>
              <a:ext uri="{FF2B5EF4-FFF2-40B4-BE49-F238E27FC236}">
                <a16:creationId xmlns:a16="http://schemas.microsoft.com/office/drawing/2014/main" id="{91AACF3F-214B-1DF4-79F1-7BAC5558DA5B}"/>
              </a:ext>
            </a:extLst>
          </p:cNvPr>
          <p:cNvPicPr>
            <a:picLocks noChangeAspect="1"/>
          </p:cNvPicPr>
          <p:nvPr/>
        </p:nvPicPr>
        <p:blipFill rotWithShape="1">
          <a:blip r:embed="rId6"/>
          <a:srcRect l="13955" r="19650"/>
          <a:stretch/>
        </p:blipFill>
        <p:spPr>
          <a:xfrm>
            <a:off x="4206946" y="835080"/>
            <a:ext cx="4749311" cy="4023599"/>
          </a:xfrm>
          <a:prstGeom prst="rect">
            <a:avLst/>
          </a:prstGeom>
        </p:spPr>
      </p:pic>
    </p:spTree>
  </p:cSld>
  <p:clrMapOvr>
    <a:masterClrMapping/>
  </p:clrMapOvr>
</p:sld>
</file>

<file path=ppt/theme/theme1.xml><?xml version="1.0" encoding="utf-8"?>
<a:theme xmlns:a="http://schemas.openxmlformats.org/drawingml/2006/main" name="STEM Elective Subject for Middle School - 6th Grade: Coding, Engineering, and Robotics Design by Slidesgo">
  <a:themeElements>
    <a:clrScheme name="Simple Light">
      <a:dk1>
        <a:srgbClr val="0E6790"/>
      </a:dk1>
      <a:lt1>
        <a:srgbClr val="FFFFFF"/>
      </a:lt1>
      <a:dk2>
        <a:srgbClr val="248DBD"/>
      </a:dk2>
      <a:lt2>
        <a:srgbClr val="41A8B6"/>
      </a:lt2>
      <a:accent1>
        <a:srgbClr val="88D6DF"/>
      </a:accent1>
      <a:accent2>
        <a:srgbClr val="B6EFF6"/>
      </a:accent2>
      <a:accent3>
        <a:srgbClr val="FFFFFF"/>
      </a:accent3>
      <a:accent4>
        <a:srgbClr val="FFFFFF"/>
      </a:accent4>
      <a:accent5>
        <a:srgbClr val="FFFFFF"/>
      </a:accent5>
      <a:accent6>
        <a:srgbClr val="FFFFFF"/>
      </a:accent6>
      <a:hlink>
        <a:srgbClr val="0E67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3116</TotalTime>
  <Words>1185</Words>
  <Application>Microsoft Office PowerPoint</Application>
  <PresentationFormat>On-screen Show (16:9)</PresentationFormat>
  <Paragraphs>102</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Arimo</vt:lpstr>
      <vt:lpstr>Arial</vt:lpstr>
      <vt:lpstr>Zen Dots</vt:lpstr>
      <vt:lpstr>STEM Elective Subject for Middle School - 6th Grade: Coding, Engineering, and Robotics Design by Slidesgo</vt:lpstr>
      <vt:lpstr>OPEN-SOURCE INTELLIGENCE (OSINT) 4N00BS</vt:lpstr>
      <vt:lpstr>Disclaimer</vt:lpstr>
      <vt:lpstr>OS-what??? </vt:lpstr>
      <vt:lpstr>PowerPoint Presentation</vt:lpstr>
      <vt:lpstr>PowerPoint Presentation</vt:lpstr>
      <vt:lpstr>Find Satoshi</vt:lpstr>
      <vt:lpstr>SECURITY AWARENESS</vt:lpstr>
      <vt:lpstr>STEPS OF OFFENSE</vt:lpstr>
      <vt:lpstr>TOOLS</vt:lpstr>
      <vt:lpstr>OSINT Framework</vt:lpstr>
      <vt:lpstr>GOOGLE DORKING And other search engines…</vt:lpstr>
      <vt:lpstr>PowerPoint Presentation</vt:lpstr>
      <vt:lpstr>Emails</vt:lpstr>
      <vt:lpstr>PowerPoint Presentation</vt:lpstr>
      <vt:lpstr>PowerPoint Presentation</vt:lpstr>
      <vt:lpstr>Images</vt:lpstr>
      <vt:lpstr>DeHashed</vt:lpstr>
      <vt:lpstr>Haveibeenpwned?</vt:lpstr>
      <vt:lpstr>Spiderfoot</vt:lpstr>
      <vt:lpstr>PowerPoint Presentation</vt:lpstr>
      <vt:lpstr>PowerPoint Presentation</vt:lpstr>
      <vt:lpstr>Maltego</vt:lpstr>
      <vt:lpstr>FOCA</vt:lpstr>
      <vt:lpstr>DFW1N-OSINT</vt:lpstr>
      <vt:lpstr>CHALLENGE</vt:lpstr>
      <vt:lpstr>OSINT: HUNTING YOUR OWN DATA</vt:lpstr>
      <vt:lpstr>PowerPoint Presentation</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HACKERCATZ PRESENTS… OPEN-SOURCE INTELLIGENCE (OSINT) 4N00BS</dc:title>
  <cp:lastModifiedBy>Kiowa Scott-Hurley</cp:lastModifiedBy>
  <cp:revision>44</cp:revision>
  <dcterms:modified xsi:type="dcterms:W3CDTF">2023-08-22T08:53:03Z</dcterms:modified>
</cp:coreProperties>
</file>